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10287000" cx="18288000"/>
  <p:notesSz cx="6858000" cy="9144000"/>
  <p:embeddedFontLst>
    <p:embeddedFont>
      <p:font typeface="Roboto Slab"/>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456">
          <p15:clr>
            <a:srgbClr val="A4A3A4"/>
          </p15:clr>
        </p15:guide>
        <p15:guide id="2" pos="5472">
          <p15:clr>
            <a:srgbClr val="A4A3A4"/>
          </p15:clr>
        </p15:guide>
      </p15:sldGuideLst>
    </p:ext>
    <p:ext uri="http://customooxmlschemas.google.com/">
      <go:slidesCustomData xmlns:go="http://customooxmlschemas.google.com/" r:id="rId15" roundtripDataSignature="AMtx7mitzRRhxLcmHE7V2JpeZSqMvwUXd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56" orient="horz"/>
        <p:guide pos="5472"/>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font" Target="fonts/RobotoSlab-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t/>
            </a:r>
            <a:endParaRPr/>
          </a:p>
          <a:p>
            <a:pPr indent="0" lvl="0" marL="0" rtl="0" algn="l">
              <a:lnSpc>
                <a:spcPct val="100000"/>
              </a:lnSpc>
              <a:spcBef>
                <a:spcPts val="0"/>
              </a:spcBef>
              <a:spcAft>
                <a:spcPts val="0"/>
              </a:spcAft>
              <a:buSzPts val="1400"/>
              <a:buNone/>
            </a:pPr>
            <a:r>
              <a:t/>
            </a:r>
            <a:endParaRPr/>
          </a:p>
        </p:txBody>
      </p:sp>
      <p:sp>
        <p:nvSpPr>
          <p:cNvPr id="157" name="Google Shape;157;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a:t>
            </a:r>
            <a:r>
              <a:rPr lang="en-US"/>
              <a:t>The following documents are acceptable proof of residence documents that may be used when registering to vote. A utility bill issued within the last 90 days. A bank, credit union, credit card or mortgage statement. A valid, unexpired Wisconsin driver’s license or ID card. A paycheck. A government-issued document. This document can be issued by any federal, state, county, municipal or tribal entity as well as any UW or other public school. A student ID if it is accompanied by a fee payment receipt that contains the student’s address no earlier than nine months before the election. A check issued by a unit of government. A real estate tax bill or receipt for the current or previous year. A residential lease effective on the day of registration. A residential lease cannot be used if registering to vote via mail or delivery. A contract or intake document issued when admitted to a nursing home or care facility. A college fee statement. An affidavit from a public or private social service agency. An ID card issued by an employer in the normal course of business, which has a photograph of the cardholder, but not a business card. Make sure to check your municipal clerk’s office’s website for a list of proof of residence documents that may include examples specific to your municipality.</a:t>
            </a:r>
            <a:endParaRPr/>
          </a:p>
          <a:p>
            <a:pPr indent="0" lvl="0" marL="0" rtl="0" algn="l">
              <a:lnSpc>
                <a:spcPct val="100000"/>
              </a:lnSpc>
              <a:spcBef>
                <a:spcPts val="0"/>
              </a:spcBef>
              <a:spcAft>
                <a:spcPts val="0"/>
              </a:spcAft>
              <a:buSzPts val="1400"/>
              <a:buNone/>
            </a:pPr>
            <a:r>
              <a:t/>
            </a:r>
            <a:endParaRPr/>
          </a:p>
        </p:txBody>
      </p:sp>
      <p:sp>
        <p:nvSpPr>
          <p:cNvPr id="171" name="Google Shape;171;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Wisconsin offers online voter registration. If the voter has a valid, unexpired Wisconsin driver’s license or ID card and their address on file with the Department of Motor Vehicles matches the address at which they are registering to vote, they may register to vote online at MyVote.WI.gov. If the DMV does not have the voter’s current address on file, they may update it on the DMV’s website before registering to vote.</a:t>
            </a:r>
            <a:endParaRPr/>
          </a:p>
          <a:p>
            <a:pPr indent="0" lvl="0" marL="0" rtl="0" algn="l">
              <a:lnSpc>
                <a:spcPct val="100000"/>
              </a:lnSpc>
              <a:spcBef>
                <a:spcPts val="0"/>
              </a:spcBef>
              <a:spcAft>
                <a:spcPts val="0"/>
              </a:spcAft>
              <a:buSzPts val="1400"/>
              <a:buNone/>
            </a:pPr>
            <a:r>
              <a:t/>
            </a:r>
            <a:endParaRPr/>
          </a:p>
        </p:txBody>
      </p:sp>
      <p:sp>
        <p:nvSpPr>
          <p:cNvPr id="185" name="Google Shape;185;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78baef88f2_0_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8" name="Google Shape;198;g78baef88f2_0_7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Wisconsin voters may also register to vote in person. The voter may register to vote in person at their municipal clerk’s office until the Friday before the election. Alternatively, the voter may also register to vote at their polling place on the day of the election. Either way, the voter must present a proof of residence document.</a:t>
            </a:r>
            <a:endParaRPr/>
          </a:p>
          <a:p>
            <a:pPr indent="0" lvl="0" marL="0" rtl="0" algn="l">
              <a:lnSpc>
                <a:spcPct val="100000"/>
              </a:lnSpc>
              <a:spcBef>
                <a:spcPts val="0"/>
              </a:spcBef>
              <a:spcAft>
                <a:spcPts val="0"/>
              </a:spcAft>
              <a:buSzPts val="1400"/>
              <a:buNone/>
            </a:pPr>
            <a:r>
              <a:t/>
            </a:r>
            <a:endParaRPr/>
          </a:p>
        </p:txBody>
      </p:sp>
      <p:sp>
        <p:nvSpPr>
          <p:cNvPr id="199" name="Google Shape;199;g78baef88f2_0_7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78baef88f2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Google Shape;212;g78baef88f2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13" name="Google Shape;213;g78baef88f2_1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42" name="Google Shape;242;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4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4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3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2" name="Google Shape;22;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3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3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3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3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3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3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3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3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hyperlink" Target="https://elections.wi.g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4FF"/>
        </a:solidFill>
      </p:bgPr>
    </p:bg>
    <p:spTree>
      <p:nvGrpSpPr>
        <p:cNvPr id="88" name="Shape 88"/>
        <p:cNvGrpSpPr/>
        <p:nvPr/>
      </p:nvGrpSpPr>
      <p:grpSpPr>
        <a:xfrm>
          <a:off x="0" y="0"/>
          <a:ext cx="0" cy="0"/>
          <a:chOff x="0" y="0"/>
          <a:chExt cx="0" cy="0"/>
        </a:xfrm>
      </p:grpSpPr>
      <p:sp>
        <p:nvSpPr>
          <p:cNvPr id="89" name="Google Shape;89;p1"/>
          <p:cNvSpPr/>
          <p:nvPr/>
        </p:nvSpPr>
        <p:spPr>
          <a:xfrm>
            <a:off x="1028700" y="1311586"/>
            <a:ext cx="17259300" cy="42348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1"/>
          <p:cNvSpPr/>
          <p:nvPr/>
        </p:nvSpPr>
        <p:spPr>
          <a:xfrm rot="5400000">
            <a:off x="-8541" y="5474"/>
            <a:ext cx="6842125" cy="6831178"/>
          </a:xfrm>
          <a:custGeom>
            <a:rect b="b" l="l" r="r" t="t"/>
            <a:pathLst>
              <a:path extrusionOk="0" h="6339840" w="6350000">
                <a:moveTo>
                  <a:pt x="6350000" y="6339840"/>
                </a:moveTo>
                <a:lnTo>
                  <a:pt x="0" y="6339840"/>
                </a:lnTo>
                <a:lnTo>
                  <a:pt x="0" y="0"/>
                </a:lnTo>
                <a:close/>
              </a:path>
            </a:pathLst>
          </a:custGeom>
          <a:solidFill>
            <a:srgbClr val="133E64"/>
          </a:solidFill>
          <a:ln>
            <a:noFill/>
          </a:ln>
        </p:spPr>
      </p:sp>
      <p:sp>
        <p:nvSpPr>
          <p:cNvPr id="91" name="Google Shape;91;p1"/>
          <p:cNvSpPr txBox="1"/>
          <p:nvPr/>
        </p:nvSpPr>
        <p:spPr>
          <a:xfrm>
            <a:off x="2819400" y="6030241"/>
            <a:ext cx="14439900" cy="3188822"/>
          </a:xfrm>
          <a:prstGeom prst="rect">
            <a:avLst/>
          </a:prstGeom>
          <a:noFill/>
          <a:ln>
            <a:noFill/>
          </a:ln>
        </p:spPr>
        <p:txBody>
          <a:bodyPr anchorCtr="0" anchor="t" bIns="0" lIns="0" spcFirstLastPara="1" rIns="0" wrap="square" tIns="0">
            <a:spAutoFit/>
          </a:bodyPr>
          <a:lstStyle/>
          <a:p>
            <a:pPr indent="0" lvl="0" marL="0" marR="0" rtl="0" algn="r">
              <a:lnSpc>
                <a:spcPct val="128250"/>
              </a:lnSpc>
              <a:spcBef>
                <a:spcPts val="0"/>
              </a:spcBef>
              <a:spcAft>
                <a:spcPts val="0"/>
              </a:spcAft>
              <a:buClr>
                <a:srgbClr val="000000"/>
              </a:buClr>
              <a:buSzPts val="9600"/>
              <a:buFont typeface="Arial"/>
              <a:buNone/>
            </a:pPr>
            <a:r>
              <a:rPr b="1" lang="en-US" sz="9600">
                <a:solidFill>
                  <a:srgbClr val="F9FFFF"/>
                </a:solidFill>
                <a:latin typeface="Roboto Slab"/>
                <a:ea typeface="Roboto Slab"/>
                <a:cs typeface="Roboto Slab"/>
                <a:sym typeface="Roboto Slab"/>
              </a:rPr>
              <a:t>Wisconsin</a:t>
            </a:r>
            <a:endParaRPr b="1" i="0" sz="9600" u="none" cap="none" strike="noStrike">
              <a:solidFill>
                <a:srgbClr val="F9FFFF"/>
              </a:solidFill>
              <a:latin typeface="Roboto Slab"/>
              <a:ea typeface="Roboto Slab"/>
              <a:cs typeface="Roboto Slab"/>
              <a:sym typeface="Roboto Slab"/>
            </a:endParaRPr>
          </a:p>
          <a:p>
            <a:pPr indent="0" lvl="0" marL="0" marR="0" rtl="0" algn="r">
              <a:lnSpc>
                <a:spcPct val="128250"/>
              </a:lnSpc>
              <a:spcBef>
                <a:spcPts val="0"/>
              </a:spcBef>
              <a:spcAft>
                <a:spcPts val="0"/>
              </a:spcAft>
              <a:buClr>
                <a:srgbClr val="000000"/>
              </a:buClr>
              <a:buSzPts val="9600"/>
              <a:buFont typeface="Arial"/>
              <a:buNone/>
            </a:pPr>
            <a:r>
              <a:rPr b="1" i="0" lang="en-US" sz="9600" u="none" cap="none" strike="noStrike">
                <a:solidFill>
                  <a:srgbClr val="F9FFFF"/>
                </a:solidFill>
                <a:latin typeface="Roboto Slab"/>
                <a:ea typeface="Roboto Slab"/>
                <a:cs typeface="Roboto Slab"/>
                <a:sym typeface="Roboto Slab"/>
              </a:rPr>
              <a:t>Voter Registration Guide</a:t>
            </a:r>
            <a:endParaRPr b="0" i="0" sz="9600" u="none" cap="none" strike="noStrike">
              <a:solidFill>
                <a:srgbClr val="000000"/>
              </a:solidFill>
              <a:latin typeface="Arial"/>
              <a:ea typeface="Arial"/>
              <a:cs typeface="Arial"/>
              <a:sym typeface="Arial"/>
            </a:endParaRPr>
          </a:p>
        </p:txBody>
      </p:sp>
      <p:pic>
        <p:nvPicPr>
          <p:cNvPr id="92" name="Google Shape;92;p1"/>
          <p:cNvPicPr preferRelativeResize="0"/>
          <p:nvPr/>
        </p:nvPicPr>
        <p:blipFill rotWithShape="1">
          <a:blip r:embed="rId3">
            <a:alphaModFix/>
          </a:blip>
          <a:srcRect b="0" l="0" r="0" t="0"/>
          <a:stretch/>
        </p:blipFill>
        <p:spPr>
          <a:xfrm>
            <a:off x="10348350" y="1446775"/>
            <a:ext cx="7146175" cy="3948575"/>
          </a:xfrm>
          <a:prstGeom prst="rect">
            <a:avLst/>
          </a:prstGeom>
          <a:noFill/>
          <a:ln>
            <a:noFill/>
          </a:ln>
        </p:spPr>
      </p:pic>
      <p:grpSp>
        <p:nvGrpSpPr>
          <p:cNvPr id="93" name="Google Shape;93;p1"/>
          <p:cNvGrpSpPr/>
          <p:nvPr/>
        </p:nvGrpSpPr>
        <p:grpSpPr>
          <a:xfrm>
            <a:off x="2357515" y="2518299"/>
            <a:ext cx="7146219" cy="1821372"/>
            <a:chOff x="2357500" y="2545000"/>
            <a:chExt cx="6936729" cy="1767979"/>
          </a:xfrm>
        </p:grpSpPr>
        <p:sp>
          <p:nvSpPr>
            <p:cNvPr id="94" name="Google Shape;94;p1"/>
            <p:cNvSpPr/>
            <p:nvPr/>
          </p:nvSpPr>
          <p:spPr>
            <a:xfrm>
              <a:off x="3800871"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1"/>
            <p:cNvSpPr/>
            <p:nvPr/>
          </p:nvSpPr>
          <p:spPr>
            <a:xfrm>
              <a:off x="2357500"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1"/>
            <p:cNvSpPr/>
            <p:nvPr/>
          </p:nvSpPr>
          <p:spPr>
            <a:xfrm>
              <a:off x="2838624"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
            <p:cNvSpPr/>
            <p:nvPr/>
          </p:nvSpPr>
          <p:spPr>
            <a:xfrm>
              <a:off x="3319747"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
            <p:cNvSpPr/>
            <p:nvPr/>
          </p:nvSpPr>
          <p:spPr>
            <a:xfrm>
              <a:off x="4281994"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1"/>
            <p:cNvSpPr/>
            <p:nvPr/>
          </p:nvSpPr>
          <p:spPr>
            <a:xfrm>
              <a:off x="6206488"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1"/>
            <p:cNvSpPr/>
            <p:nvPr/>
          </p:nvSpPr>
          <p:spPr>
            <a:xfrm>
              <a:off x="4763118"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1"/>
            <p:cNvSpPr/>
            <p:nvPr/>
          </p:nvSpPr>
          <p:spPr>
            <a:xfrm>
              <a:off x="5244241"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
            <p:cNvSpPr/>
            <p:nvPr/>
          </p:nvSpPr>
          <p:spPr>
            <a:xfrm>
              <a:off x="5725365"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1"/>
            <p:cNvSpPr/>
            <p:nvPr/>
          </p:nvSpPr>
          <p:spPr>
            <a:xfrm>
              <a:off x="6687612"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1"/>
            <p:cNvSpPr/>
            <p:nvPr/>
          </p:nvSpPr>
          <p:spPr>
            <a:xfrm>
              <a:off x="8612106"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
            <p:cNvSpPr/>
            <p:nvPr/>
          </p:nvSpPr>
          <p:spPr>
            <a:xfrm>
              <a:off x="7168735"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
            <p:cNvSpPr/>
            <p:nvPr/>
          </p:nvSpPr>
          <p:spPr>
            <a:xfrm>
              <a:off x="7649859"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
            <p:cNvSpPr/>
            <p:nvPr/>
          </p:nvSpPr>
          <p:spPr>
            <a:xfrm>
              <a:off x="8130982"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
            <p:cNvSpPr/>
            <p:nvPr/>
          </p:nvSpPr>
          <p:spPr>
            <a:xfrm>
              <a:off x="9093229" y="2545000"/>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
            <p:cNvSpPr/>
            <p:nvPr/>
          </p:nvSpPr>
          <p:spPr>
            <a:xfrm>
              <a:off x="3800871"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
            <p:cNvSpPr/>
            <p:nvPr/>
          </p:nvSpPr>
          <p:spPr>
            <a:xfrm>
              <a:off x="2357500"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1"/>
            <p:cNvSpPr/>
            <p:nvPr/>
          </p:nvSpPr>
          <p:spPr>
            <a:xfrm>
              <a:off x="2838624"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
            <p:cNvSpPr/>
            <p:nvPr/>
          </p:nvSpPr>
          <p:spPr>
            <a:xfrm>
              <a:off x="3319747"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1"/>
            <p:cNvSpPr/>
            <p:nvPr/>
          </p:nvSpPr>
          <p:spPr>
            <a:xfrm>
              <a:off x="4281994"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
            <p:cNvSpPr/>
            <p:nvPr/>
          </p:nvSpPr>
          <p:spPr>
            <a:xfrm>
              <a:off x="6206488"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1"/>
            <p:cNvSpPr/>
            <p:nvPr/>
          </p:nvSpPr>
          <p:spPr>
            <a:xfrm>
              <a:off x="4763118"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
            <p:cNvSpPr/>
            <p:nvPr/>
          </p:nvSpPr>
          <p:spPr>
            <a:xfrm>
              <a:off x="5244241"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
            <p:cNvSpPr/>
            <p:nvPr/>
          </p:nvSpPr>
          <p:spPr>
            <a:xfrm>
              <a:off x="5725365"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
            <p:cNvSpPr/>
            <p:nvPr/>
          </p:nvSpPr>
          <p:spPr>
            <a:xfrm>
              <a:off x="6687612"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1"/>
            <p:cNvSpPr/>
            <p:nvPr/>
          </p:nvSpPr>
          <p:spPr>
            <a:xfrm>
              <a:off x="8612106"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
            <p:cNvSpPr/>
            <p:nvPr/>
          </p:nvSpPr>
          <p:spPr>
            <a:xfrm>
              <a:off x="7168735"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
            <p:cNvSpPr/>
            <p:nvPr/>
          </p:nvSpPr>
          <p:spPr>
            <a:xfrm>
              <a:off x="7649859"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1"/>
            <p:cNvSpPr/>
            <p:nvPr/>
          </p:nvSpPr>
          <p:spPr>
            <a:xfrm>
              <a:off x="8130982"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1"/>
            <p:cNvSpPr/>
            <p:nvPr/>
          </p:nvSpPr>
          <p:spPr>
            <a:xfrm>
              <a:off x="9093229" y="3067326"/>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
            <p:cNvSpPr/>
            <p:nvPr/>
          </p:nvSpPr>
          <p:spPr>
            <a:xfrm>
              <a:off x="3800871"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1"/>
            <p:cNvSpPr/>
            <p:nvPr/>
          </p:nvSpPr>
          <p:spPr>
            <a:xfrm>
              <a:off x="2357500"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1"/>
            <p:cNvSpPr/>
            <p:nvPr/>
          </p:nvSpPr>
          <p:spPr>
            <a:xfrm>
              <a:off x="2838624"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1"/>
            <p:cNvSpPr/>
            <p:nvPr/>
          </p:nvSpPr>
          <p:spPr>
            <a:xfrm>
              <a:off x="3319747"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
            <p:cNvSpPr/>
            <p:nvPr/>
          </p:nvSpPr>
          <p:spPr>
            <a:xfrm>
              <a:off x="4281994"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1"/>
            <p:cNvSpPr/>
            <p:nvPr/>
          </p:nvSpPr>
          <p:spPr>
            <a:xfrm>
              <a:off x="6206488"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1"/>
            <p:cNvSpPr/>
            <p:nvPr/>
          </p:nvSpPr>
          <p:spPr>
            <a:xfrm>
              <a:off x="4763118"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1"/>
            <p:cNvSpPr/>
            <p:nvPr/>
          </p:nvSpPr>
          <p:spPr>
            <a:xfrm>
              <a:off x="5244241"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1"/>
            <p:cNvSpPr/>
            <p:nvPr/>
          </p:nvSpPr>
          <p:spPr>
            <a:xfrm>
              <a:off x="5725365"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1"/>
            <p:cNvSpPr/>
            <p:nvPr/>
          </p:nvSpPr>
          <p:spPr>
            <a:xfrm>
              <a:off x="6687612"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
            <p:cNvSpPr/>
            <p:nvPr/>
          </p:nvSpPr>
          <p:spPr>
            <a:xfrm>
              <a:off x="8612106"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1"/>
            <p:cNvSpPr/>
            <p:nvPr/>
          </p:nvSpPr>
          <p:spPr>
            <a:xfrm>
              <a:off x="7168735"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
            <p:cNvSpPr/>
            <p:nvPr/>
          </p:nvSpPr>
          <p:spPr>
            <a:xfrm>
              <a:off x="7649859"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1"/>
            <p:cNvSpPr/>
            <p:nvPr/>
          </p:nvSpPr>
          <p:spPr>
            <a:xfrm>
              <a:off x="8130982"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1"/>
            <p:cNvSpPr/>
            <p:nvPr/>
          </p:nvSpPr>
          <p:spPr>
            <a:xfrm>
              <a:off x="9093229" y="3589653"/>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1"/>
            <p:cNvSpPr/>
            <p:nvPr/>
          </p:nvSpPr>
          <p:spPr>
            <a:xfrm>
              <a:off x="3800871"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1"/>
            <p:cNvSpPr/>
            <p:nvPr/>
          </p:nvSpPr>
          <p:spPr>
            <a:xfrm>
              <a:off x="2357500"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1"/>
            <p:cNvSpPr/>
            <p:nvPr/>
          </p:nvSpPr>
          <p:spPr>
            <a:xfrm>
              <a:off x="2838624"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1"/>
            <p:cNvSpPr/>
            <p:nvPr/>
          </p:nvSpPr>
          <p:spPr>
            <a:xfrm>
              <a:off x="3319747"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1"/>
            <p:cNvSpPr/>
            <p:nvPr/>
          </p:nvSpPr>
          <p:spPr>
            <a:xfrm>
              <a:off x="4281994"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
            <p:cNvSpPr/>
            <p:nvPr/>
          </p:nvSpPr>
          <p:spPr>
            <a:xfrm>
              <a:off x="6206488"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1"/>
            <p:cNvSpPr/>
            <p:nvPr/>
          </p:nvSpPr>
          <p:spPr>
            <a:xfrm>
              <a:off x="4763118"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
            <p:cNvSpPr/>
            <p:nvPr/>
          </p:nvSpPr>
          <p:spPr>
            <a:xfrm>
              <a:off x="5244241"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1"/>
            <p:cNvSpPr/>
            <p:nvPr/>
          </p:nvSpPr>
          <p:spPr>
            <a:xfrm>
              <a:off x="5725365"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
            <p:cNvSpPr/>
            <p:nvPr/>
          </p:nvSpPr>
          <p:spPr>
            <a:xfrm>
              <a:off x="6687612"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1"/>
            <p:cNvSpPr/>
            <p:nvPr/>
          </p:nvSpPr>
          <p:spPr>
            <a:xfrm>
              <a:off x="8612106"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1"/>
            <p:cNvSpPr/>
            <p:nvPr/>
          </p:nvSpPr>
          <p:spPr>
            <a:xfrm>
              <a:off x="7168735"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1"/>
            <p:cNvSpPr/>
            <p:nvPr/>
          </p:nvSpPr>
          <p:spPr>
            <a:xfrm>
              <a:off x="7649859"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1"/>
            <p:cNvSpPr/>
            <p:nvPr/>
          </p:nvSpPr>
          <p:spPr>
            <a:xfrm>
              <a:off x="8130982"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1"/>
            <p:cNvSpPr/>
            <p:nvPr/>
          </p:nvSpPr>
          <p:spPr>
            <a:xfrm>
              <a:off x="9093229" y="4111979"/>
              <a:ext cx="201000" cy="201000"/>
            </a:xfrm>
            <a:prstGeom prst="flowChartConnector">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10505"/>
        </a:solidFill>
      </p:bgPr>
    </p:bg>
    <p:spTree>
      <p:nvGrpSpPr>
        <p:cNvPr id="158" name="Shape 158"/>
        <p:cNvGrpSpPr/>
        <p:nvPr/>
      </p:nvGrpSpPr>
      <p:grpSpPr>
        <a:xfrm>
          <a:off x="0" y="0"/>
          <a:ext cx="0" cy="0"/>
          <a:chOff x="0" y="0"/>
          <a:chExt cx="0" cy="0"/>
        </a:xfrm>
      </p:grpSpPr>
      <p:sp>
        <p:nvSpPr>
          <p:cNvPr id="159" name="Google Shape;159;p4"/>
          <p:cNvSpPr/>
          <p:nvPr/>
        </p:nvSpPr>
        <p:spPr>
          <a:xfrm>
            <a:off x="10522289" y="4571084"/>
            <a:ext cx="6737011" cy="4687216"/>
          </a:xfrm>
          <a:prstGeom prst="rect">
            <a:avLst/>
          </a:prstGeom>
          <a:solidFill>
            <a:srgbClr val="00B4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60" name="Google Shape;160;p4"/>
          <p:cNvGrpSpPr/>
          <p:nvPr/>
        </p:nvGrpSpPr>
        <p:grpSpPr>
          <a:xfrm rot="5400000">
            <a:off x="10923680" y="5066877"/>
            <a:ext cx="7019505" cy="2326103"/>
            <a:chOff x="0" y="0"/>
            <a:chExt cx="9359340" cy="3101471"/>
          </a:xfrm>
        </p:grpSpPr>
        <p:pic>
          <p:nvPicPr>
            <p:cNvPr id="161" name="Google Shape;161;p4"/>
            <p:cNvPicPr preferRelativeResize="0"/>
            <p:nvPr/>
          </p:nvPicPr>
          <p:blipFill rotWithShape="1">
            <a:blip r:embed="rId3">
              <a:alphaModFix/>
            </a:blip>
            <a:srcRect b="0" l="0" r="0" t="0"/>
            <a:stretch/>
          </p:blipFill>
          <p:spPr>
            <a:xfrm>
              <a:off x="0" y="0"/>
              <a:ext cx="9359340" cy="795544"/>
            </a:xfrm>
            <a:prstGeom prst="rect">
              <a:avLst/>
            </a:prstGeom>
            <a:noFill/>
            <a:ln>
              <a:noFill/>
            </a:ln>
          </p:spPr>
        </p:pic>
        <p:pic>
          <p:nvPicPr>
            <p:cNvPr id="162" name="Google Shape;162;p4"/>
            <p:cNvPicPr preferRelativeResize="0"/>
            <p:nvPr/>
          </p:nvPicPr>
          <p:blipFill rotWithShape="1">
            <a:blip r:embed="rId3">
              <a:alphaModFix/>
            </a:blip>
            <a:srcRect b="0" l="0" r="0" t="0"/>
            <a:stretch/>
          </p:blipFill>
          <p:spPr>
            <a:xfrm>
              <a:off x="0" y="795544"/>
              <a:ext cx="9359340" cy="795544"/>
            </a:xfrm>
            <a:prstGeom prst="rect">
              <a:avLst/>
            </a:prstGeom>
            <a:noFill/>
            <a:ln>
              <a:noFill/>
            </a:ln>
          </p:spPr>
        </p:pic>
        <p:pic>
          <p:nvPicPr>
            <p:cNvPr id="163" name="Google Shape;163;p4"/>
            <p:cNvPicPr preferRelativeResize="0"/>
            <p:nvPr/>
          </p:nvPicPr>
          <p:blipFill rotWithShape="1">
            <a:blip r:embed="rId3">
              <a:alphaModFix/>
            </a:blip>
            <a:srcRect b="0" l="0" r="0" t="0"/>
            <a:stretch/>
          </p:blipFill>
          <p:spPr>
            <a:xfrm>
              <a:off x="0" y="1510383"/>
              <a:ext cx="9359340" cy="795544"/>
            </a:xfrm>
            <a:prstGeom prst="rect">
              <a:avLst/>
            </a:prstGeom>
            <a:noFill/>
            <a:ln>
              <a:noFill/>
            </a:ln>
          </p:spPr>
        </p:pic>
        <p:pic>
          <p:nvPicPr>
            <p:cNvPr id="164" name="Google Shape;164;p4"/>
            <p:cNvPicPr preferRelativeResize="0"/>
            <p:nvPr/>
          </p:nvPicPr>
          <p:blipFill rotWithShape="1">
            <a:blip r:embed="rId3">
              <a:alphaModFix/>
            </a:blip>
            <a:srcRect b="0" l="0" r="0" t="0"/>
            <a:stretch/>
          </p:blipFill>
          <p:spPr>
            <a:xfrm>
              <a:off x="0" y="2305927"/>
              <a:ext cx="9359340" cy="795544"/>
            </a:xfrm>
            <a:prstGeom prst="rect">
              <a:avLst/>
            </a:prstGeom>
            <a:noFill/>
            <a:ln>
              <a:noFill/>
            </a:ln>
          </p:spPr>
        </p:pic>
      </p:grpSp>
      <p:sp>
        <p:nvSpPr>
          <p:cNvPr id="165" name="Google Shape;165;p4"/>
          <p:cNvSpPr/>
          <p:nvPr/>
        </p:nvSpPr>
        <p:spPr>
          <a:xfrm rot="-5400000">
            <a:off x="11454419" y="3453419"/>
            <a:ext cx="6839052" cy="6828110"/>
          </a:xfrm>
          <a:custGeom>
            <a:rect b="b" l="l" r="r" t="t"/>
            <a:pathLst>
              <a:path extrusionOk="0" h="6339840" w="6350000">
                <a:moveTo>
                  <a:pt x="6350000" y="6339840"/>
                </a:moveTo>
                <a:lnTo>
                  <a:pt x="0" y="6339840"/>
                </a:lnTo>
                <a:lnTo>
                  <a:pt x="0" y="0"/>
                </a:lnTo>
                <a:close/>
              </a:path>
            </a:pathLst>
          </a:custGeom>
          <a:solidFill>
            <a:srgbClr val="133E64"/>
          </a:solidFill>
          <a:ln>
            <a:noFill/>
          </a:ln>
        </p:spPr>
      </p:sp>
      <p:sp>
        <p:nvSpPr>
          <p:cNvPr id="166" name="Google Shape;166;p4"/>
          <p:cNvSpPr txBox="1"/>
          <p:nvPr/>
        </p:nvSpPr>
        <p:spPr>
          <a:xfrm>
            <a:off x="653250" y="1104900"/>
            <a:ext cx="16981500" cy="11541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Clr>
                <a:srgbClr val="000000"/>
              </a:buClr>
              <a:buSzPts val="7500"/>
              <a:buFont typeface="Arial"/>
              <a:buNone/>
            </a:pPr>
            <a:r>
              <a:rPr b="1" i="0" lang="en-US" sz="7500" u="none" cap="none" strike="noStrike">
                <a:solidFill>
                  <a:srgbClr val="F9FFFF"/>
                </a:solidFill>
                <a:latin typeface="Roboto Slab"/>
                <a:ea typeface="Roboto Slab"/>
                <a:cs typeface="Roboto Slab"/>
                <a:sym typeface="Roboto Slab"/>
              </a:rPr>
              <a:t>Am I Eligible to Register to Vote?</a:t>
            </a:r>
            <a:endParaRPr b="0" i="0" sz="1400" u="none" cap="none" strike="noStrike">
              <a:solidFill>
                <a:srgbClr val="000000"/>
              </a:solidFill>
              <a:latin typeface="Arial"/>
              <a:ea typeface="Arial"/>
              <a:cs typeface="Arial"/>
              <a:sym typeface="Arial"/>
            </a:endParaRPr>
          </a:p>
        </p:txBody>
      </p:sp>
      <p:sp>
        <p:nvSpPr>
          <p:cNvPr id="167" name="Google Shape;167;p4"/>
          <p:cNvSpPr txBox="1"/>
          <p:nvPr/>
        </p:nvSpPr>
        <p:spPr>
          <a:xfrm>
            <a:off x="653250" y="2720175"/>
            <a:ext cx="9260400" cy="7442400"/>
          </a:xfrm>
          <a:prstGeom prst="rect">
            <a:avLst/>
          </a:prstGeom>
          <a:noFill/>
          <a:ln>
            <a:noFill/>
          </a:ln>
        </p:spPr>
        <p:txBody>
          <a:bodyPr anchorCtr="0" anchor="t" bIns="0" lIns="0" spcFirstLastPara="1" rIns="0" wrap="square" tIns="0">
            <a:spAutoFit/>
          </a:bodyPr>
          <a:lstStyle/>
          <a:p>
            <a:pPr indent="0" lvl="0" marL="0" marR="0" rtl="0" algn="l">
              <a:lnSpc>
                <a:spcPct val="125000"/>
              </a:lnSpc>
              <a:spcBef>
                <a:spcPts val="0"/>
              </a:spcBef>
              <a:spcAft>
                <a:spcPts val="0"/>
              </a:spcAft>
              <a:buClr>
                <a:srgbClr val="000000"/>
              </a:buClr>
              <a:buSzPts val="3600"/>
              <a:buFont typeface="Arial"/>
              <a:buNone/>
            </a:pPr>
            <a:r>
              <a:rPr b="0" i="0" lang="en-US" sz="2900" u="none" cap="none" strike="noStrike">
                <a:solidFill>
                  <a:srgbClr val="F9FFFF"/>
                </a:solidFill>
                <a:latin typeface="Roboto Slab"/>
                <a:ea typeface="Roboto Slab"/>
                <a:cs typeface="Roboto Slab"/>
                <a:sym typeface="Roboto Slab"/>
              </a:rPr>
              <a:t>A person must meet the following criteria in order to register to vote...</a:t>
            </a:r>
            <a:endParaRPr b="0" i="0" sz="700" u="none" cap="none" strike="noStrike">
              <a:solidFill>
                <a:srgbClr val="000000"/>
              </a:solidFill>
              <a:latin typeface="Arial"/>
              <a:ea typeface="Arial"/>
              <a:cs typeface="Arial"/>
              <a:sym typeface="Arial"/>
            </a:endParaRPr>
          </a:p>
          <a:p>
            <a:pPr indent="-527050" lvl="0" marL="1028700" marR="0" rtl="0" algn="l">
              <a:lnSpc>
                <a:spcPct val="125000"/>
              </a:lnSpc>
              <a:spcBef>
                <a:spcPts val="0"/>
              </a:spcBef>
              <a:spcAft>
                <a:spcPts val="0"/>
              </a:spcAft>
              <a:buClr>
                <a:srgbClr val="F9FFFF"/>
              </a:buClr>
              <a:buSzPts val="2900"/>
              <a:buFont typeface="Arial"/>
              <a:buChar char="•"/>
            </a:pPr>
            <a:r>
              <a:rPr b="0" i="0" lang="en-US" sz="2900" u="none" cap="none" strike="noStrike">
                <a:solidFill>
                  <a:srgbClr val="F9FFFF"/>
                </a:solidFill>
                <a:latin typeface="Roboto Slab"/>
                <a:ea typeface="Roboto Slab"/>
                <a:cs typeface="Roboto Slab"/>
                <a:sym typeface="Roboto Slab"/>
              </a:rPr>
              <a:t>Must be a U.S. Citizen</a:t>
            </a:r>
            <a:endParaRPr sz="2900">
              <a:solidFill>
                <a:srgbClr val="F9FFFF"/>
              </a:solidFill>
              <a:latin typeface="Roboto Slab"/>
              <a:ea typeface="Roboto Slab"/>
              <a:cs typeface="Roboto Slab"/>
              <a:sym typeface="Roboto Slab"/>
            </a:endParaRPr>
          </a:p>
          <a:p>
            <a:pPr indent="-527050" lvl="0" marL="1028700" marR="0" rtl="0" algn="l">
              <a:lnSpc>
                <a:spcPct val="125000"/>
              </a:lnSpc>
              <a:spcBef>
                <a:spcPts val="0"/>
              </a:spcBef>
              <a:spcAft>
                <a:spcPts val="0"/>
              </a:spcAft>
              <a:buClr>
                <a:srgbClr val="F9FFFF"/>
              </a:buClr>
              <a:buSzPts val="2900"/>
              <a:buFont typeface="Arial"/>
              <a:buChar char="•"/>
            </a:pPr>
            <a:r>
              <a:rPr lang="en-US" sz="2900">
                <a:solidFill>
                  <a:srgbClr val="F9FFFF"/>
                </a:solidFill>
                <a:latin typeface="Roboto Slab"/>
                <a:ea typeface="Roboto Slab"/>
                <a:cs typeface="Roboto Slab"/>
                <a:sym typeface="Roboto Slab"/>
              </a:rPr>
              <a:t>Must be at least 18 years of age by the election.</a:t>
            </a:r>
            <a:endParaRPr sz="2900">
              <a:solidFill>
                <a:srgbClr val="F9FFFF"/>
              </a:solidFill>
              <a:latin typeface="Roboto Slab"/>
              <a:ea typeface="Roboto Slab"/>
              <a:cs typeface="Roboto Slab"/>
              <a:sym typeface="Roboto Slab"/>
            </a:endParaRPr>
          </a:p>
          <a:p>
            <a:pPr indent="-527050" lvl="0" marL="1028700" marR="0" rtl="0" algn="l">
              <a:lnSpc>
                <a:spcPct val="125000"/>
              </a:lnSpc>
              <a:spcBef>
                <a:spcPts val="0"/>
              </a:spcBef>
              <a:spcAft>
                <a:spcPts val="0"/>
              </a:spcAft>
              <a:buClr>
                <a:srgbClr val="F9FFFF"/>
              </a:buClr>
              <a:buSzPts val="2900"/>
              <a:buFont typeface="Arial"/>
              <a:buChar char="•"/>
            </a:pPr>
            <a:r>
              <a:rPr lang="en-US" sz="2900">
                <a:solidFill>
                  <a:srgbClr val="F9FFFF"/>
                </a:solidFill>
                <a:latin typeface="Roboto Slab"/>
                <a:ea typeface="Roboto Slab"/>
                <a:cs typeface="Roboto Slab"/>
                <a:sym typeface="Roboto Slab"/>
              </a:rPr>
              <a:t>Must be a WI Resident - having established your current residence for at least 28 days by the election (10 days for Presidential election)</a:t>
            </a:r>
            <a:endParaRPr sz="2900">
              <a:solidFill>
                <a:srgbClr val="F9FFFF"/>
              </a:solidFill>
              <a:latin typeface="Roboto Slab"/>
              <a:ea typeface="Roboto Slab"/>
              <a:cs typeface="Roboto Slab"/>
              <a:sym typeface="Roboto Slab"/>
            </a:endParaRPr>
          </a:p>
          <a:p>
            <a:pPr indent="-527050" lvl="0" marL="1028700" marR="0" rtl="0" algn="l">
              <a:lnSpc>
                <a:spcPct val="125000"/>
              </a:lnSpc>
              <a:spcBef>
                <a:spcPts val="0"/>
              </a:spcBef>
              <a:spcAft>
                <a:spcPts val="0"/>
              </a:spcAft>
              <a:buClr>
                <a:srgbClr val="F9FFFF"/>
              </a:buClr>
              <a:buSzPts val="2900"/>
              <a:buFont typeface="Arial"/>
              <a:buChar char="•"/>
            </a:pPr>
            <a:r>
              <a:rPr lang="en-US" sz="2900">
                <a:solidFill>
                  <a:srgbClr val="F9FFFF"/>
                </a:solidFill>
                <a:latin typeface="Roboto Slab"/>
                <a:ea typeface="Roboto Slab"/>
                <a:cs typeface="Roboto Slab"/>
                <a:sym typeface="Roboto Slab"/>
              </a:rPr>
              <a:t>Must NOT be </a:t>
            </a:r>
            <a:r>
              <a:rPr lang="en-US" sz="2900">
                <a:solidFill>
                  <a:srgbClr val="F9FFFF"/>
                </a:solidFill>
                <a:latin typeface="Roboto Slab"/>
                <a:ea typeface="Roboto Slab"/>
                <a:cs typeface="Roboto Slab"/>
                <a:sym typeface="Roboto Slab"/>
              </a:rPr>
              <a:t>declared by a court to be incompetent/taken away their right to vote</a:t>
            </a:r>
            <a:endParaRPr sz="2900">
              <a:solidFill>
                <a:srgbClr val="F9FFFF"/>
              </a:solidFill>
              <a:latin typeface="Roboto Slab"/>
              <a:ea typeface="Roboto Slab"/>
              <a:cs typeface="Roboto Slab"/>
              <a:sym typeface="Roboto Slab"/>
            </a:endParaRPr>
          </a:p>
          <a:p>
            <a:pPr indent="-527050" lvl="0" marL="1028700" marR="0" rtl="0" algn="l">
              <a:lnSpc>
                <a:spcPct val="125000"/>
              </a:lnSpc>
              <a:spcBef>
                <a:spcPts val="0"/>
              </a:spcBef>
              <a:spcAft>
                <a:spcPts val="0"/>
              </a:spcAft>
              <a:buClr>
                <a:srgbClr val="F9FFFF"/>
              </a:buClr>
              <a:buSzPts val="2900"/>
              <a:buFont typeface="Arial"/>
              <a:buChar char="•"/>
            </a:pPr>
            <a:r>
              <a:rPr lang="en-US" sz="2900">
                <a:solidFill>
                  <a:srgbClr val="F9FFFF"/>
                </a:solidFill>
                <a:latin typeface="Roboto Slab"/>
                <a:ea typeface="Roboto Slab"/>
                <a:cs typeface="Roboto Slab"/>
                <a:sym typeface="Roboto Slab"/>
              </a:rPr>
              <a:t>Must NOT be currently in jail/prison, on probation/parole, or on extended supervision for a felony (or for a treason or bribery conviction)</a:t>
            </a:r>
            <a:endParaRPr sz="2900">
              <a:solidFill>
                <a:srgbClr val="F9FFFF"/>
              </a:solidFill>
              <a:latin typeface="Roboto Slab"/>
              <a:ea typeface="Roboto Slab"/>
              <a:cs typeface="Roboto Slab"/>
              <a:sym typeface="Roboto Slab"/>
            </a:endParaRPr>
          </a:p>
          <a:p>
            <a:pPr indent="0" lvl="0" marL="457200" marR="0" rtl="0" algn="l">
              <a:lnSpc>
                <a:spcPct val="125000"/>
              </a:lnSpc>
              <a:spcBef>
                <a:spcPts val="0"/>
              </a:spcBef>
              <a:spcAft>
                <a:spcPts val="0"/>
              </a:spcAft>
              <a:buNone/>
            </a:pPr>
            <a:r>
              <a:t/>
            </a:r>
            <a:endParaRPr sz="2900">
              <a:solidFill>
                <a:srgbClr val="F9FFFF"/>
              </a:solidFill>
              <a:latin typeface="Roboto Slab"/>
              <a:ea typeface="Roboto Slab"/>
              <a:cs typeface="Roboto Slab"/>
              <a:sym typeface="Roboto Slab"/>
            </a:endParaRPr>
          </a:p>
          <a:p>
            <a:pPr indent="0" lvl="0" marL="0" marR="0" rtl="0" algn="l">
              <a:lnSpc>
                <a:spcPct val="125000"/>
              </a:lnSpc>
              <a:spcBef>
                <a:spcPts val="0"/>
              </a:spcBef>
              <a:spcAft>
                <a:spcPts val="0"/>
              </a:spcAft>
              <a:buClr>
                <a:srgbClr val="000000"/>
              </a:buClr>
              <a:buSzPts val="3600"/>
              <a:buFont typeface="Arial"/>
              <a:buNone/>
            </a:pPr>
            <a:r>
              <a:t/>
            </a:r>
            <a:endParaRPr b="0" i="0" sz="2900" u="none" cap="none" strike="noStrike">
              <a:solidFill>
                <a:srgbClr val="F9FFFF"/>
              </a:solidFill>
              <a:latin typeface="Roboto Slab"/>
              <a:ea typeface="Roboto Slab"/>
              <a:cs typeface="Roboto Slab"/>
              <a:sym typeface="Roboto Slab"/>
            </a:endParaRPr>
          </a:p>
          <a:p>
            <a:pPr indent="0" lvl="0" marL="0" marR="0" rtl="0" algn="l">
              <a:lnSpc>
                <a:spcPct val="125000"/>
              </a:lnSpc>
              <a:spcBef>
                <a:spcPts val="0"/>
              </a:spcBef>
              <a:spcAft>
                <a:spcPts val="0"/>
              </a:spcAft>
              <a:buClr>
                <a:srgbClr val="000000"/>
              </a:buClr>
              <a:buSzPts val="1400"/>
              <a:buFont typeface="Arial"/>
              <a:buNone/>
            </a:pPr>
            <a:r>
              <a:t/>
            </a:r>
            <a:endParaRPr b="0" i="0" sz="7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10505"/>
        </a:solidFill>
      </p:bgPr>
    </p:bg>
    <p:spTree>
      <p:nvGrpSpPr>
        <p:cNvPr id="172" name="Shape 172"/>
        <p:cNvGrpSpPr/>
        <p:nvPr/>
      </p:nvGrpSpPr>
      <p:grpSpPr>
        <a:xfrm>
          <a:off x="0" y="0"/>
          <a:ext cx="0" cy="0"/>
          <a:chOff x="0" y="0"/>
          <a:chExt cx="0" cy="0"/>
        </a:xfrm>
      </p:grpSpPr>
      <p:sp>
        <p:nvSpPr>
          <p:cNvPr id="173" name="Google Shape;173;p7"/>
          <p:cNvSpPr/>
          <p:nvPr/>
        </p:nvSpPr>
        <p:spPr>
          <a:xfrm>
            <a:off x="10522289" y="4571084"/>
            <a:ext cx="6737011" cy="4687216"/>
          </a:xfrm>
          <a:prstGeom prst="rect">
            <a:avLst/>
          </a:prstGeom>
          <a:solidFill>
            <a:srgbClr val="00B4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74" name="Google Shape;174;p7"/>
          <p:cNvGrpSpPr/>
          <p:nvPr/>
        </p:nvGrpSpPr>
        <p:grpSpPr>
          <a:xfrm rot="5400000">
            <a:off x="10923680" y="5066877"/>
            <a:ext cx="7019505" cy="2326103"/>
            <a:chOff x="0" y="0"/>
            <a:chExt cx="9359340" cy="3101471"/>
          </a:xfrm>
        </p:grpSpPr>
        <p:pic>
          <p:nvPicPr>
            <p:cNvPr id="175" name="Google Shape;175;p7"/>
            <p:cNvPicPr preferRelativeResize="0"/>
            <p:nvPr/>
          </p:nvPicPr>
          <p:blipFill rotWithShape="1">
            <a:blip r:embed="rId3">
              <a:alphaModFix/>
            </a:blip>
            <a:srcRect b="0" l="0" r="0" t="0"/>
            <a:stretch/>
          </p:blipFill>
          <p:spPr>
            <a:xfrm>
              <a:off x="0" y="0"/>
              <a:ext cx="9359340" cy="795544"/>
            </a:xfrm>
            <a:prstGeom prst="rect">
              <a:avLst/>
            </a:prstGeom>
            <a:noFill/>
            <a:ln>
              <a:noFill/>
            </a:ln>
          </p:spPr>
        </p:pic>
        <p:pic>
          <p:nvPicPr>
            <p:cNvPr id="176" name="Google Shape;176;p7"/>
            <p:cNvPicPr preferRelativeResize="0"/>
            <p:nvPr/>
          </p:nvPicPr>
          <p:blipFill rotWithShape="1">
            <a:blip r:embed="rId3">
              <a:alphaModFix/>
            </a:blip>
            <a:srcRect b="0" l="0" r="0" t="0"/>
            <a:stretch/>
          </p:blipFill>
          <p:spPr>
            <a:xfrm>
              <a:off x="0" y="795544"/>
              <a:ext cx="9359340" cy="795544"/>
            </a:xfrm>
            <a:prstGeom prst="rect">
              <a:avLst/>
            </a:prstGeom>
            <a:noFill/>
            <a:ln>
              <a:noFill/>
            </a:ln>
          </p:spPr>
        </p:pic>
        <p:pic>
          <p:nvPicPr>
            <p:cNvPr id="177" name="Google Shape;177;p7"/>
            <p:cNvPicPr preferRelativeResize="0"/>
            <p:nvPr/>
          </p:nvPicPr>
          <p:blipFill rotWithShape="1">
            <a:blip r:embed="rId3">
              <a:alphaModFix/>
            </a:blip>
            <a:srcRect b="0" l="0" r="0" t="0"/>
            <a:stretch/>
          </p:blipFill>
          <p:spPr>
            <a:xfrm>
              <a:off x="0" y="1510383"/>
              <a:ext cx="9359340" cy="795544"/>
            </a:xfrm>
            <a:prstGeom prst="rect">
              <a:avLst/>
            </a:prstGeom>
            <a:noFill/>
            <a:ln>
              <a:noFill/>
            </a:ln>
          </p:spPr>
        </p:pic>
        <p:pic>
          <p:nvPicPr>
            <p:cNvPr id="178" name="Google Shape;178;p7"/>
            <p:cNvPicPr preferRelativeResize="0"/>
            <p:nvPr/>
          </p:nvPicPr>
          <p:blipFill rotWithShape="1">
            <a:blip r:embed="rId3">
              <a:alphaModFix/>
            </a:blip>
            <a:srcRect b="0" l="0" r="0" t="0"/>
            <a:stretch/>
          </p:blipFill>
          <p:spPr>
            <a:xfrm>
              <a:off x="0" y="2305927"/>
              <a:ext cx="9359340" cy="795544"/>
            </a:xfrm>
            <a:prstGeom prst="rect">
              <a:avLst/>
            </a:prstGeom>
            <a:noFill/>
            <a:ln>
              <a:noFill/>
            </a:ln>
          </p:spPr>
        </p:pic>
      </p:grpSp>
      <p:sp>
        <p:nvSpPr>
          <p:cNvPr id="179" name="Google Shape;179;p7"/>
          <p:cNvSpPr/>
          <p:nvPr/>
        </p:nvSpPr>
        <p:spPr>
          <a:xfrm rot="-5400000">
            <a:off x="11454419" y="3453419"/>
            <a:ext cx="6839052" cy="6828110"/>
          </a:xfrm>
          <a:custGeom>
            <a:rect b="b" l="l" r="r" t="t"/>
            <a:pathLst>
              <a:path extrusionOk="0" h="6339840" w="6350000">
                <a:moveTo>
                  <a:pt x="6350000" y="6339840"/>
                </a:moveTo>
                <a:lnTo>
                  <a:pt x="0" y="6339840"/>
                </a:lnTo>
                <a:lnTo>
                  <a:pt x="0" y="0"/>
                </a:lnTo>
                <a:close/>
              </a:path>
            </a:pathLst>
          </a:custGeom>
          <a:solidFill>
            <a:srgbClr val="133E64"/>
          </a:solidFill>
          <a:ln>
            <a:noFill/>
          </a:ln>
        </p:spPr>
      </p:sp>
      <p:sp>
        <p:nvSpPr>
          <p:cNvPr id="180" name="Google Shape;180;p7"/>
          <p:cNvSpPr txBox="1"/>
          <p:nvPr/>
        </p:nvSpPr>
        <p:spPr>
          <a:xfrm>
            <a:off x="762000" y="1066800"/>
            <a:ext cx="16763999" cy="11541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Clr>
                <a:srgbClr val="000000"/>
              </a:buClr>
              <a:buSzPts val="7500"/>
              <a:buFont typeface="Arial"/>
              <a:buNone/>
            </a:pPr>
            <a:r>
              <a:rPr b="1" i="0" lang="en-US" sz="7500" u="none" cap="none" strike="noStrike">
                <a:solidFill>
                  <a:srgbClr val="F9FFFF"/>
                </a:solidFill>
                <a:latin typeface="Roboto Slab"/>
                <a:ea typeface="Roboto Slab"/>
                <a:cs typeface="Roboto Slab"/>
                <a:sym typeface="Roboto Slab"/>
              </a:rPr>
              <a:t>What Do I Need to Register to Vote?</a:t>
            </a:r>
            <a:endParaRPr b="0" i="0" sz="1400" u="none" cap="none" strike="noStrike">
              <a:solidFill>
                <a:srgbClr val="000000"/>
              </a:solidFill>
              <a:latin typeface="Arial"/>
              <a:ea typeface="Arial"/>
              <a:cs typeface="Arial"/>
              <a:sym typeface="Arial"/>
            </a:endParaRPr>
          </a:p>
        </p:txBody>
      </p:sp>
      <p:sp>
        <p:nvSpPr>
          <p:cNvPr id="181" name="Google Shape;181;p7"/>
          <p:cNvSpPr txBox="1"/>
          <p:nvPr/>
        </p:nvSpPr>
        <p:spPr>
          <a:xfrm>
            <a:off x="1028699" y="2720184"/>
            <a:ext cx="8004000" cy="5163300"/>
          </a:xfrm>
          <a:prstGeom prst="rect">
            <a:avLst/>
          </a:prstGeom>
          <a:noFill/>
          <a:ln>
            <a:noFill/>
          </a:ln>
        </p:spPr>
        <p:txBody>
          <a:bodyPr anchorCtr="0" anchor="t" bIns="0" lIns="0" spcFirstLastPara="1" rIns="0" wrap="square" tIns="0">
            <a:spAutoFit/>
          </a:bodyPr>
          <a:lstStyle/>
          <a:p>
            <a:pPr indent="0" lvl="0" marL="0" marR="0" rtl="0" algn="l">
              <a:lnSpc>
                <a:spcPct val="125000"/>
              </a:lnSpc>
              <a:spcBef>
                <a:spcPts val="0"/>
              </a:spcBef>
              <a:spcAft>
                <a:spcPts val="0"/>
              </a:spcAft>
              <a:buClr>
                <a:srgbClr val="000000"/>
              </a:buClr>
              <a:buSzPts val="3600"/>
              <a:buFont typeface="Arial"/>
              <a:buNone/>
            </a:pPr>
            <a:r>
              <a:rPr b="0" i="0" lang="en-US" sz="3600" u="none" cap="none" strike="noStrike">
                <a:solidFill>
                  <a:srgbClr val="F9FFFF"/>
                </a:solidFill>
                <a:latin typeface="Roboto Slab"/>
                <a:ea typeface="Roboto Slab"/>
                <a:cs typeface="Roboto Slab"/>
                <a:sym typeface="Roboto Slab"/>
              </a:rPr>
              <a:t>Before you register to vote, make sure you have the following documents ready to go…</a:t>
            </a:r>
            <a:endParaRPr sz="3600">
              <a:solidFill>
                <a:srgbClr val="F9FFFF"/>
              </a:solidFill>
              <a:latin typeface="Roboto Slab"/>
              <a:ea typeface="Roboto Slab"/>
              <a:cs typeface="Roboto Slab"/>
              <a:sym typeface="Roboto Slab"/>
            </a:endParaRPr>
          </a:p>
          <a:p>
            <a:pPr indent="-457200" lvl="0" marL="914400" marR="0" rtl="0" algn="l">
              <a:lnSpc>
                <a:spcPct val="125000"/>
              </a:lnSpc>
              <a:spcBef>
                <a:spcPts val="0"/>
              </a:spcBef>
              <a:spcAft>
                <a:spcPts val="0"/>
              </a:spcAft>
              <a:buClr>
                <a:srgbClr val="F9FFFF"/>
              </a:buClr>
              <a:buSzPts val="3600"/>
              <a:buFont typeface="Roboto Slab"/>
              <a:buChar char="●"/>
            </a:pPr>
            <a:r>
              <a:rPr lang="en-US" sz="3600">
                <a:solidFill>
                  <a:srgbClr val="F9FFFF"/>
                </a:solidFill>
                <a:latin typeface="Roboto Slab"/>
                <a:ea typeface="Roboto Slab"/>
                <a:cs typeface="Roboto Slab"/>
                <a:sym typeface="Roboto Slab"/>
              </a:rPr>
              <a:t>Unexpired driver’s license or WI ID (or last four digits of SSN)</a:t>
            </a:r>
            <a:endParaRPr sz="3600">
              <a:solidFill>
                <a:srgbClr val="F9FFFF"/>
              </a:solidFill>
              <a:latin typeface="Roboto Slab"/>
              <a:ea typeface="Roboto Slab"/>
              <a:cs typeface="Roboto Slab"/>
              <a:sym typeface="Roboto Slab"/>
            </a:endParaRPr>
          </a:p>
          <a:p>
            <a:pPr indent="-457200" lvl="0" marL="914400" marR="0" rtl="0" algn="l">
              <a:lnSpc>
                <a:spcPct val="125000"/>
              </a:lnSpc>
              <a:spcBef>
                <a:spcPts val="0"/>
              </a:spcBef>
              <a:spcAft>
                <a:spcPts val="0"/>
              </a:spcAft>
              <a:buClr>
                <a:srgbClr val="F9FFFF"/>
              </a:buClr>
              <a:buSzPts val="3600"/>
              <a:buFont typeface="Roboto Slab"/>
              <a:buChar char="●"/>
            </a:pPr>
            <a:r>
              <a:rPr lang="en-US" sz="3600">
                <a:solidFill>
                  <a:srgbClr val="F9FFFF"/>
                </a:solidFill>
                <a:latin typeface="Roboto Slab"/>
                <a:ea typeface="Roboto Slab"/>
                <a:cs typeface="Roboto Slab"/>
                <a:sym typeface="Roboto Slab"/>
              </a:rPr>
              <a:t>Proof of Residence*</a:t>
            </a:r>
            <a:endParaRPr sz="3600">
              <a:solidFill>
                <a:srgbClr val="F9FFFF"/>
              </a:solidFill>
              <a:latin typeface="Roboto Slab"/>
              <a:ea typeface="Roboto Slab"/>
              <a:cs typeface="Roboto Slab"/>
              <a:sym typeface="Roboto Slab"/>
            </a:endParaRPr>
          </a:p>
          <a:p>
            <a:pPr indent="0" lvl="0" marL="457200" marR="0" rtl="0" algn="l">
              <a:lnSpc>
                <a:spcPct val="125000"/>
              </a:lnSpc>
              <a:spcBef>
                <a:spcPts val="0"/>
              </a:spcBef>
              <a:spcAft>
                <a:spcPts val="0"/>
              </a:spcAft>
              <a:buNone/>
            </a:pPr>
            <a:r>
              <a:t/>
            </a:r>
            <a:endParaRPr sz="3600">
              <a:solidFill>
                <a:srgbClr val="F9FFFF"/>
              </a:solidFill>
              <a:latin typeface="Roboto Slab"/>
              <a:ea typeface="Roboto Slab"/>
              <a:cs typeface="Roboto Slab"/>
              <a:sym typeface="Roboto Slab"/>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10505"/>
        </a:solidFill>
      </p:bgPr>
    </p:bg>
    <p:spTree>
      <p:nvGrpSpPr>
        <p:cNvPr id="186" name="Shape 186"/>
        <p:cNvGrpSpPr/>
        <p:nvPr/>
      </p:nvGrpSpPr>
      <p:grpSpPr>
        <a:xfrm>
          <a:off x="0" y="0"/>
          <a:ext cx="0" cy="0"/>
          <a:chOff x="0" y="0"/>
          <a:chExt cx="0" cy="0"/>
        </a:xfrm>
      </p:grpSpPr>
      <p:sp>
        <p:nvSpPr>
          <p:cNvPr id="187" name="Google Shape;187;p12"/>
          <p:cNvSpPr/>
          <p:nvPr/>
        </p:nvSpPr>
        <p:spPr>
          <a:xfrm>
            <a:off x="10522289" y="4571084"/>
            <a:ext cx="6737011" cy="4687216"/>
          </a:xfrm>
          <a:prstGeom prst="rect">
            <a:avLst/>
          </a:prstGeom>
          <a:solidFill>
            <a:srgbClr val="00B4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88" name="Google Shape;188;p12"/>
          <p:cNvGrpSpPr/>
          <p:nvPr/>
        </p:nvGrpSpPr>
        <p:grpSpPr>
          <a:xfrm rot="5400000">
            <a:off x="10923680" y="5066877"/>
            <a:ext cx="7019505" cy="2326103"/>
            <a:chOff x="0" y="0"/>
            <a:chExt cx="9359340" cy="3101471"/>
          </a:xfrm>
        </p:grpSpPr>
        <p:pic>
          <p:nvPicPr>
            <p:cNvPr id="189" name="Google Shape;189;p12"/>
            <p:cNvPicPr preferRelativeResize="0"/>
            <p:nvPr/>
          </p:nvPicPr>
          <p:blipFill rotWithShape="1">
            <a:blip r:embed="rId3">
              <a:alphaModFix/>
            </a:blip>
            <a:srcRect b="0" l="0" r="0" t="0"/>
            <a:stretch/>
          </p:blipFill>
          <p:spPr>
            <a:xfrm>
              <a:off x="0" y="0"/>
              <a:ext cx="9359340" cy="795544"/>
            </a:xfrm>
            <a:prstGeom prst="rect">
              <a:avLst/>
            </a:prstGeom>
            <a:noFill/>
            <a:ln>
              <a:noFill/>
            </a:ln>
          </p:spPr>
        </p:pic>
        <p:pic>
          <p:nvPicPr>
            <p:cNvPr id="190" name="Google Shape;190;p12"/>
            <p:cNvPicPr preferRelativeResize="0"/>
            <p:nvPr/>
          </p:nvPicPr>
          <p:blipFill rotWithShape="1">
            <a:blip r:embed="rId3">
              <a:alphaModFix/>
            </a:blip>
            <a:srcRect b="0" l="0" r="0" t="0"/>
            <a:stretch/>
          </p:blipFill>
          <p:spPr>
            <a:xfrm>
              <a:off x="0" y="795544"/>
              <a:ext cx="9359340" cy="795544"/>
            </a:xfrm>
            <a:prstGeom prst="rect">
              <a:avLst/>
            </a:prstGeom>
            <a:noFill/>
            <a:ln>
              <a:noFill/>
            </a:ln>
          </p:spPr>
        </p:pic>
        <p:pic>
          <p:nvPicPr>
            <p:cNvPr id="191" name="Google Shape;191;p12"/>
            <p:cNvPicPr preferRelativeResize="0"/>
            <p:nvPr/>
          </p:nvPicPr>
          <p:blipFill rotWithShape="1">
            <a:blip r:embed="rId3">
              <a:alphaModFix/>
            </a:blip>
            <a:srcRect b="0" l="0" r="0" t="0"/>
            <a:stretch/>
          </p:blipFill>
          <p:spPr>
            <a:xfrm>
              <a:off x="0" y="1510383"/>
              <a:ext cx="9359340" cy="795544"/>
            </a:xfrm>
            <a:prstGeom prst="rect">
              <a:avLst/>
            </a:prstGeom>
            <a:noFill/>
            <a:ln>
              <a:noFill/>
            </a:ln>
          </p:spPr>
        </p:pic>
        <p:pic>
          <p:nvPicPr>
            <p:cNvPr id="192" name="Google Shape;192;p12"/>
            <p:cNvPicPr preferRelativeResize="0"/>
            <p:nvPr/>
          </p:nvPicPr>
          <p:blipFill rotWithShape="1">
            <a:blip r:embed="rId3">
              <a:alphaModFix/>
            </a:blip>
            <a:srcRect b="0" l="0" r="0" t="0"/>
            <a:stretch/>
          </p:blipFill>
          <p:spPr>
            <a:xfrm>
              <a:off x="0" y="2305927"/>
              <a:ext cx="9359340" cy="795544"/>
            </a:xfrm>
            <a:prstGeom prst="rect">
              <a:avLst/>
            </a:prstGeom>
            <a:noFill/>
            <a:ln>
              <a:noFill/>
            </a:ln>
          </p:spPr>
        </p:pic>
      </p:grpSp>
      <p:sp>
        <p:nvSpPr>
          <p:cNvPr id="193" name="Google Shape;193;p12"/>
          <p:cNvSpPr/>
          <p:nvPr/>
        </p:nvSpPr>
        <p:spPr>
          <a:xfrm rot="-5400000">
            <a:off x="11454419" y="3453419"/>
            <a:ext cx="6839052" cy="6828110"/>
          </a:xfrm>
          <a:custGeom>
            <a:rect b="b" l="l" r="r" t="t"/>
            <a:pathLst>
              <a:path extrusionOk="0" h="6339840" w="6350000">
                <a:moveTo>
                  <a:pt x="6350000" y="6339840"/>
                </a:moveTo>
                <a:lnTo>
                  <a:pt x="0" y="6339840"/>
                </a:lnTo>
                <a:lnTo>
                  <a:pt x="0" y="0"/>
                </a:lnTo>
                <a:close/>
              </a:path>
            </a:pathLst>
          </a:custGeom>
          <a:solidFill>
            <a:srgbClr val="133E64"/>
          </a:solidFill>
          <a:ln>
            <a:noFill/>
          </a:ln>
        </p:spPr>
      </p:sp>
      <p:sp>
        <p:nvSpPr>
          <p:cNvPr id="194" name="Google Shape;194;p12"/>
          <p:cNvSpPr txBox="1"/>
          <p:nvPr/>
        </p:nvSpPr>
        <p:spPr>
          <a:xfrm>
            <a:off x="1028698" y="1028700"/>
            <a:ext cx="14897100" cy="1154162"/>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Clr>
                <a:srgbClr val="000000"/>
              </a:buClr>
              <a:buSzPts val="7500"/>
              <a:buFont typeface="Arial"/>
              <a:buNone/>
            </a:pPr>
            <a:r>
              <a:rPr b="1" i="0" lang="en-US" sz="7500" u="none" cap="none" strike="noStrike">
                <a:solidFill>
                  <a:srgbClr val="F9FFFF"/>
                </a:solidFill>
                <a:latin typeface="Roboto Slab"/>
                <a:ea typeface="Roboto Slab"/>
                <a:cs typeface="Roboto Slab"/>
                <a:sym typeface="Roboto Slab"/>
              </a:rPr>
              <a:t>How Can I Register to Vote?</a:t>
            </a:r>
            <a:endParaRPr b="0" i="0" sz="1400" u="none" cap="none" strike="noStrike">
              <a:solidFill>
                <a:srgbClr val="000000"/>
              </a:solidFill>
              <a:latin typeface="Arial"/>
              <a:ea typeface="Arial"/>
              <a:cs typeface="Arial"/>
              <a:sym typeface="Arial"/>
            </a:endParaRPr>
          </a:p>
        </p:txBody>
      </p:sp>
      <p:sp>
        <p:nvSpPr>
          <p:cNvPr id="195" name="Google Shape;195;p12"/>
          <p:cNvSpPr txBox="1"/>
          <p:nvPr/>
        </p:nvSpPr>
        <p:spPr>
          <a:xfrm>
            <a:off x="564525" y="2720175"/>
            <a:ext cx="9957900" cy="7566900"/>
          </a:xfrm>
          <a:prstGeom prst="rect">
            <a:avLst/>
          </a:prstGeom>
          <a:noFill/>
          <a:ln>
            <a:noFill/>
          </a:ln>
        </p:spPr>
        <p:txBody>
          <a:bodyPr anchorCtr="0" anchor="t" bIns="0" lIns="0" spcFirstLastPara="1" rIns="0" wrap="square" tIns="0">
            <a:spAutoFit/>
          </a:bodyPr>
          <a:lstStyle/>
          <a:p>
            <a:pPr indent="0" lvl="0" marL="0" marR="0" rtl="0" algn="l">
              <a:lnSpc>
                <a:spcPct val="125000"/>
              </a:lnSpc>
              <a:spcBef>
                <a:spcPts val="0"/>
              </a:spcBef>
              <a:spcAft>
                <a:spcPts val="0"/>
              </a:spcAft>
              <a:buClr>
                <a:schemeClr val="dk1"/>
              </a:buClr>
              <a:buSzPts val="3600"/>
              <a:buFont typeface="Arial"/>
              <a:buNone/>
            </a:pPr>
            <a:r>
              <a:rPr b="0" i="0" lang="en-US" sz="3600" u="none" cap="none" strike="noStrike">
                <a:solidFill>
                  <a:srgbClr val="F9FFFF"/>
                </a:solidFill>
                <a:latin typeface="Roboto Slab"/>
                <a:ea typeface="Roboto Slab"/>
                <a:cs typeface="Roboto Slab"/>
                <a:sym typeface="Roboto Slab"/>
              </a:rPr>
              <a:t>Now that you’re ready to register to vote, here are a few different ways to do so…</a:t>
            </a:r>
            <a:endParaRPr b="0" i="0" sz="3600" u="none" cap="none" strike="noStrike">
              <a:solidFill>
                <a:srgbClr val="F9FFFF"/>
              </a:solidFill>
              <a:latin typeface="Roboto Slab"/>
              <a:ea typeface="Roboto Slab"/>
              <a:cs typeface="Roboto Slab"/>
              <a:sym typeface="Roboto Slab"/>
            </a:endParaRPr>
          </a:p>
          <a:p>
            <a:pPr indent="-457200" lvl="0" marL="914400" marR="0" rtl="0" algn="l">
              <a:lnSpc>
                <a:spcPct val="125000"/>
              </a:lnSpc>
              <a:spcBef>
                <a:spcPts val="0"/>
              </a:spcBef>
              <a:spcAft>
                <a:spcPts val="0"/>
              </a:spcAft>
              <a:buClr>
                <a:srgbClr val="F9FFFF"/>
              </a:buClr>
              <a:buSzPts val="3600"/>
              <a:buFont typeface="Roboto Slab"/>
              <a:buChar char="●"/>
            </a:pPr>
            <a:r>
              <a:rPr b="0" i="0" lang="en-US" sz="3600" u="none" cap="none" strike="noStrike">
                <a:solidFill>
                  <a:srgbClr val="F9FFFF"/>
                </a:solidFill>
                <a:latin typeface="Roboto Slab"/>
                <a:ea typeface="Roboto Slab"/>
                <a:cs typeface="Roboto Slab"/>
                <a:sym typeface="Roboto Slab"/>
              </a:rPr>
              <a:t>ONLINE: </a:t>
            </a:r>
            <a:r>
              <a:rPr lang="en-US" sz="3600" u="none">
                <a:solidFill>
                  <a:srgbClr val="F9FFFF"/>
                </a:solidFill>
                <a:latin typeface="Roboto Slab"/>
                <a:ea typeface="Roboto Slab"/>
                <a:cs typeface="Roboto Slab"/>
                <a:sym typeface="Roboto Slab"/>
              </a:rPr>
              <a:t>MyVote.WI.gov (must have </a:t>
            </a:r>
            <a:r>
              <a:rPr lang="en-US" sz="3600">
                <a:solidFill>
                  <a:srgbClr val="F9FFFF"/>
                </a:solidFill>
                <a:latin typeface="Roboto Slab"/>
                <a:ea typeface="Roboto Slab"/>
                <a:cs typeface="Roboto Slab"/>
                <a:sym typeface="Roboto Slab"/>
              </a:rPr>
              <a:t>a valid, unexpired Wisconsin driver’s license or ID card </a:t>
            </a:r>
            <a:r>
              <a:rPr b="1" lang="en-US" sz="3600">
                <a:solidFill>
                  <a:srgbClr val="F9FFFF"/>
                </a:solidFill>
                <a:latin typeface="Roboto Slab"/>
                <a:ea typeface="Roboto Slab"/>
                <a:cs typeface="Roboto Slab"/>
                <a:sym typeface="Roboto Slab"/>
              </a:rPr>
              <a:t>and</a:t>
            </a:r>
            <a:r>
              <a:rPr lang="en-US" sz="3600">
                <a:solidFill>
                  <a:srgbClr val="F9FFFF"/>
                </a:solidFill>
                <a:latin typeface="Roboto Slab"/>
                <a:ea typeface="Roboto Slab"/>
                <a:cs typeface="Roboto Slab"/>
                <a:sym typeface="Roboto Slab"/>
              </a:rPr>
              <a:t> their address on file with the Department of Motor Vehicles matches the address at which they are registering to vote)</a:t>
            </a:r>
            <a:endParaRPr b="0" i="0" sz="3600" u="none" cap="none" strike="noStrike">
              <a:solidFill>
                <a:srgbClr val="F9FFFF"/>
              </a:solidFill>
              <a:latin typeface="Roboto Slab"/>
              <a:ea typeface="Roboto Slab"/>
              <a:cs typeface="Roboto Slab"/>
              <a:sym typeface="Roboto Slab"/>
            </a:endParaRPr>
          </a:p>
          <a:p>
            <a:pPr indent="-457200" lvl="0" marL="914400" marR="0" rtl="0" algn="l">
              <a:lnSpc>
                <a:spcPct val="125000"/>
              </a:lnSpc>
              <a:spcBef>
                <a:spcPts val="0"/>
              </a:spcBef>
              <a:spcAft>
                <a:spcPts val="0"/>
              </a:spcAft>
              <a:buClr>
                <a:srgbClr val="F9FFFF"/>
              </a:buClr>
              <a:buSzPts val="3600"/>
              <a:buFont typeface="Roboto Slab"/>
              <a:buChar char="●"/>
            </a:pPr>
            <a:r>
              <a:rPr b="0" i="0" lang="en-US" sz="3600" u="none" cap="none" strike="noStrike">
                <a:solidFill>
                  <a:srgbClr val="F9FFFF"/>
                </a:solidFill>
                <a:latin typeface="Roboto Slab"/>
                <a:ea typeface="Roboto Slab"/>
                <a:cs typeface="Roboto Slab"/>
                <a:sym typeface="Roboto Slab"/>
              </a:rPr>
              <a:t>IN-PERSON: complete, sign, mail/delive</a:t>
            </a:r>
            <a:r>
              <a:rPr lang="en-US" sz="3600">
                <a:solidFill>
                  <a:srgbClr val="F9FFFF"/>
                </a:solidFill>
                <a:latin typeface="Roboto Slab"/>
                <a:ea typeface="Roboto Slab"/>
                <a:cs typeface="Roboto Slab"/>
                <a:sym typeface="Roboto Slab"/>
              </a:rPr>
              <a:t>r </a:t>
            </a:r>
            <a:r>
              <a:rPr lang="en-US" sz="3600">
                <a:solidFill>
                  <a:srgbClr val="F9FFFF"/>
                </a:solidFill>
                <a:latin typeface="Roboto Slab"/>
                <a:ea typeface="Roboto Slab"/>
                <a:cs typeface="Roboto Slab"/>
                <a:sym typeface="Roboto Slab"/>
              </a:rPr>
              <a:t>MyVote.WI.gov form to, along with proof of residence, to municipal clerk’s office</a:t>
            </a:r>
            <a:endParaRPr b="0" i="0" sz="3600" u="none" cap="none" strike="noStrike">
              <a:solidFill>
                <a:srgbClr val="F9FFFF"/>
              </a:solidFill>
              <a:latin typeface="Roboto Slab"/>
              <a:ea typeface="Roboto Slab"/>
              <a:cs typeface="Roboto Slab"/>
              <a:sym typeface="Roboto Slab"/>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10505"/>
        </a:solidFill>
      </p:bgPr>
    </p:bg>
    <p:spTree>
      <p:nvGrpSpPr>
        <p:cNvPr id="200" name="Shape 200"/>
        <p:cNvGrpSpPr/>
        <p:nvPr/>
      </p:nvGrpSpPr>
      <p:grpSpPr>
        <a:xfrm>
          <a:off x="0" y="0"/>
          <a:ext cx="0" cy="0"/>
          <a:chOff x="0" y="0"/>
          <a:chExt cx="0" cy="0"/>
        </a:xfrm>
      </p:grpSpPr>
      <p:sp>
        <p:nvSpPr>
          <p:cNvPr id="201" name="Google Shape;201;g78baef88f2_0_73"/>
          <p:cNvSpPr/>
          <p:nvPr/>
        </p:nvSpPr>
        <p:spPr>
          <a:xfrm>
            <a:off x="10522289" y="4571084"/>
            <a:ext cx="6737100" cy="4687200"/>
          </a:xfrm>
          <a:prstGeom prst="rect">
            <a:avLst/>
          </a:prstGeom>
          <a:solidFill>
            <a:srgbClr val="00B4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02" name="Google Shape;202;g78baef88f2_0_73"/>
          <p:cNvGrpSpPr/>
          <p:nvPr/>
        </p:nvGrpSpPr>
        <p:grpSpPr>
          <a:xfrm rot="5400000">
            <a:off x="10923679" y="5066877"/>
            <a:ext cx="7019504" cy="2326103"/>
            <a:chOff x="0" y="0"/>
            <a:chExt cx="9359339" cy="3101471"/>
          </a:xfrm>
        </p:grpSpPr>
        <p:pic>
          <p:nvPicPr>
            <p:cNvPr id="203" name="Google Shape;203;g78baef88f2_0_73"/>
            <p:cNvPicPr preferRelativeResize="0"/>
            <p:nvPr/>
          </p:nvPicPr>
          <p:blipFill rotWithShape="1">
            <a:blip r:embed="rId3">
              <a:alphaModFix/>
            </a:blip>
            <a:srcRect b="0" l="0" r="0" t="0"/>
            <a:stretch/>
          </p:blipFill>
          <p:spPr>
            <a:xfrm>
              <a:off x="0" y="0"/>
              <a:ext cx="9359339" cy="795544"/>
            </a:xfrm>
            <a:prstGeom prst="rect">
              <a:avLst/>
            </a:prstGeom>
            <a:noFill/>
            <a:ln>
              <a:noFill/>
            </a:ln>
          </p:spPr>
        </p:pic>
        <p:pic>
          <p:nvPicPr>
            <p:cNvPr id="204" name="Google Shape;204;g78baef88f2_0_73"/>
            <p:cNvPicPr preferRelativeResize="0"/>
            <p:nvPr/>
          </p:nvPicPr>
          <p:blipFill rotWithShape="1">
            <a:blip r:embed="rId3">
              <a:alphaModFix/>
            </a:blip>
            <a:srcRect b="0" l="0" r="0" t="0"/>
            <a:stretch/>
          </p:blipFill>
          <p:spPr>
            <a:xfrm>
              <a:off x="0" y="795544"/>
              <a:ext cx="9359339" cy="795544"/>
            </a:xfrm>
            <a:prstGeom prst="rect">
              <a:avLst/>
            </a:prstGeom>
            <a:noFill/>
            <a:ln>
              <a:noFill/>
            </a:ln>
          </p:spPr>
        </p:pic>
        <p:pic>
          <p:nvPicPr>
            <p:cNvPr id="205" name="Google Shape;205;g78baef88f2_0_73"/>
            <p:cNvPicPr preferRelativeResize="0"/>
            <p:nvPr/>
          </p:nvPicPr>
          <p:blipFill rotWithShape="1">
            <a:blip r:embed="rId3">
              <a:alphaModFix/>
            </a:blip>
            <a:srcRect b="0" l="0" r="0" t="0"/>
            <a:stretch/>
          </p:blipFill>
          <p:spPr>
            <a:xfrm>
              <a:off x="0" y="1510383"/>
              <a:ext cx="9359339" cy="795544"/>
            </a:xfrm>
            <a:prstGeom prst="rect">
              <a:avLst/>
            </a:prstGeom>
            <a:noFill/>
            <a:ln>
              <a:noFill/>
            </a:ln>
          </p:spPr>
        </p:pic>
        <p:pic>
          <p:nvPicPr>
            <p:cNvPr id="206" name="Google Shape;206;g78baef88f2_0_73"/>
            <p:cNvPicPr preferRelativeResize="0"/>
            <p:nvPr/>
          </p:nvPicPr>
          <p:blipFill rotWithShape="1">
            <a:blip r:embed="rId3">
              <a:alphaModFix/>
            </a:blip>
            <a:srcRect b="0" l="0" r="0" t="0"/>
            <a:stretch/>
          </p:blipFill>
          <p:spPr>
            <a:xfrm>
              <a:off x="0" y="2305927"/>
              <a:ext cx="9359339" cy="795544"/>
            </a:xfrm>
            <a:prstGeom prst="rect">
              <a:avLst/>
            </a:prstGeom>
            <a:noFill/>
            <a:ln>
              <a:noFill/>
            </a:ln>
          </p:spPr>
        </p:pic>
      </p:grpSp>
      <p:sp>
        <p:nvSpPr>
          <p:cNvPr id="207" name="Google Shape;207;g78baef88f2_0_73"/>
          <p:cNvSpPr/>
          <p:nvPr/>
        </p:nvSpPr>
        <p:spPr>
          <a:xfrm rot="-5400000">
            <a:off x="11454416" y="3450349"/>
            <a:ext cx="6842125" cy="6831178"/>
          </a:xfrm>
          <a:custGeom>
            <a:rect b="b" l="l" r="r" t="t"/>
            <a:pathLst>
              <a:path extrusionOk="0" h="6339840" w="6350000">
                <a:moveTo>
                  <a:pt x="6350000" y="6339840"/>
                </a:moveTo>
                <a:lnTo>
                  <a:pt x="0" y="6339840"/>
                </a:lnTo>
                <a:lnTo>
                  <a:pt x="0" y="0"/>
                </a:lnTo>
                <a:close/>
              </a:path>
            </a:pathLst>
          </a:custGeom>
          <a:solidFill>
            <a:srgbClr val="133E64"/>
          </a:solidFill>
          <a:ln>
            <a:noFill/>
          </a:ln>
        </p:spPr>
      </p:sp>
      <p:sp>
        <p:nvSpPr>
          <p:cNvPr id="208" name="Google Shape;208;g78baef88f2_0_73"/>
          <p:cNvSpPr txBox="1"/>
          <p:nvPr/>
        </p:nvSpPr>
        <p:spPr>
          <a:xfrm>
            <a:off x="1028698" y="1028700"/>
            <a:ext cx="14897100" cy="1154100"/>
          </a:xfrm>
          <a:prstGeom prst="rect">
            <a:avLst/>
          </a:prstGeom>
          <a:noFill/>
          <a:ln>
            <a:noFill/>
          </a:ln>
        </p:spPr>
        <p:txBody>
          <a:bodyPr anchorCtr="0" anchor="t" bIns="0" lIns="0" spcFirstLastPara="1" rIns="0" wrap="square" tIns="0">
            <a:noAutofit/>
          </a:bodyPr>
          <a:lstStyle/>
          <a:p>
            <a:pPr indent="0" lvl="0" marL="0" marR="0" rtl="0" algn="l">
              <a:lnSpc>
                <a:spcPct val="120000"/>
              </a:lnSpc>
              <a:spcBef>
                <a:spcPts val="0"/>
              </a:spcBef>
              <a:spcAft>
                <a:spcPts val="0"/>
              </a:spcAft>
              <a:buClr>
                <a:srgbClr val="000000"/>
              </a:buClr>
              <a:buSzPts val="7500"/>
              <a:buFont typeface="Arial"/>
              <a:buNone/>
            </a:pPr>
            <a:r>
              <a:rPr b="1" i="0" lang="en-US" sz="7500" u="none" cap="none" strike="noStrike">
                <a:solidFill>
                  <a:srgbClr val="F9FFFF"/>
                </a:solidFill>
                <a:latin typeface="Roboto Slab"/>
                <a:ea typeface="Roboto Slab"/>
                <a:cs typeface="Roboto Slab"/>
                <a:sym typeface="Roboto Slab"/>
              </a:rPr>
              <a:t>Important Voting Deadlines</a:t>
            </a:r>
            <a:endParaRPr b="0" i="0" sz="1400" u="none" cap="none" strike="noStrike">
              <a:solidFill>
                <a:srgbClr val="000000"/>
              </a:solidFill>
              <a:latin typeface="Arial"/>
              <a:ea typeface="Arial"/>
              <a:cs typeface="Arial"/>
              <a:sym typeface="Arial"/>
            </a:endParaRPr>
          </a:p>
        </p:txBody>
      </p:sp>
      <p:sp>
        <p:nvSpPr>
          <p:cNvPr id="209" name="Google Shape;209;g78baef88f2_0_73"/>
          <p:cNvSpPr txBox="1"/>
          <p:nvPr/>
        </p:nvSpPr>
        <p:spPr>
          <a:xfrm>
            <a:off x="1028699" y="2839666"/>
            <a:ext cx="8004000" cy="5740500"/>
          </a:xfrm>
          <a:prstGeom prst="rect">
            <a:avLst/>
          </a:prstGeom>
          <a:noFill/>
          <a:ln>
            <a:noFill/>
          </a:ln>
        </p:spPr>
        <p:txBody>
          <a:bodyPr anchorCtr="0" anchor="t" bIns="0" lIns="0" spcFirstLastPara="1" rIns="0" wrap="square" tIns="0">
            <a:noAutofit/>
          </a:bodyPr>
          <a:lstStyle/>
          <a:p>
            <a:pPr indent="0" lvl="0" marL="0" marR="0" rtl="0" algn="l">
              <a:lnSpc>
                <a:spcPct val="125000"/>
              </a:lnSpc>
              <a:spcBef>
                <a:spcPts val="0"/>
              </a:spcBef>
              <a:spcAft>
                <a:spcPts val="0"/>
              </a:spcAft>
              <a:buClr>
                <a:schemeClr val="dk1"/>
              </a:buClr>
              <a:buSzPts val="3600"/>
              <a:buFont typeface="Arial"/>
              <a:buNone/>
            </a:pPr>
            <a:r>
              <a:rPr b="0" i="0" lang="en-US" sz="3600" u="none" cap="none" strike="noStrike">
                <a:solidFill>
                  <a:srgbClr val="F9FFFF"/>
                </a:solidFill>
                <a:latin typeface="Roboto Slab"/>
                <a:ea typeface="Roboto Slab"/>
                <a:cs typeface="Roboto Slab"/>
                <a:sym typeface="Roboto Slab"/>
              </a:rPr>
              <a:t>As a newly registered voter, here are some important dates you should know...</a:t>
            </a:r>
            <a:endParaRPr b="0" i="0" sz="3600" u="none" cap="none" strike="noStrike">
              <a:solidFill>
                <a:srgbClr val="F9FFFF"/>
              </a:solidFill>
              <a:latin typeface="Roboto Slab"/>
              <a:ea typeface="Roboto Slab"/>
              <a:cs typeface="Roboto Slab"/>
              <a:sym typeface="Roboto Slab"/>
            </a:endParaRPr>
          </a:p>
          <a:p>
            <a:pPr indent="-457200" lvl="0" marL="457200" rtl="0" algn="l">
              <a:spcBef>
                <a:spcPts val="0"/>
              </a:spcBef>
              <a:spcAft>
                <a:spcPts val="0"/>
              </a:spcAft>
              <a:buClr>
                <a:srgbClr val="F9FFFF"/>
              </a:buClr>
              <a:buSzPts val="3600"/>
              <a:buFont typeface="Roboto Slab"/>
              <a:buChar char="●"/>
            </a:pPr>
            <a:r>
              <a:rPr lang="en-US" sz="3600">
                <a:solidFill>
                  <a:srgbClr val="F9FFFF"/>
                </a:solidFill>
                <a:latin typeface="Roboto Slab"/>
                <a:ea typeface="Roboto Slab"/>
                <a:cs typeface="Roboto Slab"/>
                <a:sym typeface="Roboto Slab"/>
              </a:rPr>
              <a:t>Spring Primary Election:</a:t>
            </a:r>
            <a:endParaRPr sz="3600">
              <a:solidFill>
                <a:srgbClr val="F9FFFF"/>
              </a:solidFill>
              <a:latin typeface="Roboto Slab"/>
              <a:ea typeface="Roboto Slab"/>
              <a:cs typeface="Roboto Slab"/>
              <a:sym typeface="Roboto Slab"/>
            </a:endParaRPr>
          </a:p>
          <a:p>
            <a:pPr indent="-457200" lvl="1" marL="914400" rtl="0" algn="l">
              <a:spcBef>
                <a:spcPts val="0"/>
              </a:spcBef>
              <a:spcAft>
                <a:spcPts val="0"/>
              </a:spcAft>
              <a:buClr>
                <a:srgbClr val="F9FFFF"/>
              </a:buClr>
              <a:buSzPts val="3600"/>
              <a:buFont typeface="Roboto Slab"/>
              <a:buChar char="○"/>
            </a:pPr>
            <a:r>
              <a:rPr lang="en-US" sz="3600">
                <a:solidFill>
                  <a:srgbClr val="F9FFFF"/>
                </a:solidFill>
                <a:latin typeface="Roboto Slab"/>
                <a:ea typeface="Roboto Slab"/>
                <a:cs typeface="Roboto Slab"/>
                <a:sym typeface="Roboto Slab"/>
              </a:rPr>
              <a:t>Tuesday February 16, 2021</a:t>
            </a:r>
            <a:endParaRPr sz="3600">
              <a:solidFill>
                <a:srgbClr val="F9FFFF"/>
              </a:solidFill>
              <a:latin typeface="Roboto Slab"/>
              <a:ea typeface="Roboto Slab"/>
              <a:cs typeface="Roboto Slab"/>
              <a:sym typeface="Roboto Slab"/>
            </a:endParaRPr>
          </a:p>
          <a:p>
            <a:pPr indent="-457200" lvl="0" marL="457200" rtl="0" algn="l">
              <a:spcBef>
                <a:spcPts val="0"/>
              </a:spcBef>
              <a:spcAft>
                <a:spcPts val="0"/>
              </a:spcAft>
              <a:buClr>
                <a:srgbClr val="F9FFFF"/>
              </a:buClr>
              <a:buSzPts val="3600"/>
              <a:buFont typeface="Roboto Slab"/>
              <a:buChar char="●"/>
            </a:pPr>
            <a:r>
              <a:rPr lang="en-US" sz="3600">
                <a:solidFill>
                  <a:srgbClr val="F9FFFF"/>
                </a:solidFill>
                <a:latin typeface="Roboto Slab"/>
                <a:ea typeface="Roboto Slab"/>
                <a:cs typeface="Roboto Slab"/>
                <a:sym typeface="Roboto Slab"/>
              </a:rPr>
              <a:t>Spring Election: </a:t>
            </a:r>
            <a:endParaRPr sz="3600">
              <a:solidFill>
                <a:srgbClr val="F9FFFF"/>
              </a:solidFill>
              <a:latin typeface="Roboto Slab"/>
              <a:ea typeface="Roboto Slab"/>
              <a:cs typeface="Roboto Slab"/>
              <a:sym typeface="Roboto Slab"/>
            </a:endParaRPr>
          </a:p>
          <a:p>
            <a:pPr indent="-457200" lvl="1" marL="914400" rtl="0" algn="l">
              <a:spcBef>
                <a:spcPts val="0"/>
              </a:spcBef>
              <a:spcAft>
                <a:spcPts val="0"/>
              </a:spcAft>
              <a:buClr>
                <a:srgbClr val="F9FFFF"/>
              </a:buClr>
              <a:buSzPts val="3600"/>
              <a:buFont typeface="Roboto Slab"/>
              <a:buChar char="○"/>
            </a:pPr>
            <a:r>
              <a:rPr lang="en-US" sz="3600">
                <a:solidFill>
                  <a:srgbClr val="F9FFFF"/>
                </a:solidFill>
                <a:latin typeface="Roboto Slab"/>
                <a:ea typeface="Roboto Slab"/>
                <a:cs typeface="Roboto Slab"/>
                <a:sym typeface="Roboto Slab"/>
              </a:rPr>
              <a:t>Tuesday April 6, 2021</a:t>
            </a:r>
            <a:endParaRPr sz="3600">
              <a:solidFill>
                <a:srgbClr val="F9FFFF"/>
              </a:solidFill>
              <a:latin typeface="Roboto Slab"/>
              <a:ea typeface="Roboto Slab"/>
              <a:cs typeface="Roboto Slab"/>
              <a:sym typeface="Roboto Slab"/>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4FF"/>
        </a:solidFill>
      </p:bgPr>
    </p:bg>
    <p:spTree>
      <p:nvGrpSpPr>
        <p:cNvPr id="214" name="Shape 214"/>
        <p:cNvGrpSpPr/>
        <p:nvPr/>
      </p:nvGrpSpPr>
      <p:grpSpPr>
        <a:xfrm>
          <a:off x="0" y="0"/>
          <a:ext cx="0" cy="0"/>
          <a:chOff x="0" y="0"/>
          <a:chExt cx="0" cy="0"/>
        </a:xfrm>
      </p:grpSpPr>
      <p:sp>
        <p:nvSpPr>
          <p:cNvPr id="215" name="Google Shape;215;g78baef88f2_1_0"/>
          <p:cNvSpPr/>
          <p:nvPr/>
        </p:nvSpPr>
        <p:spPr>
          <a:xfrm>
            <a:off x="12684552" y="-59454"/>
            <a:ext cx="5603400" cy="1088100"/>
          </a:xfrm>
          <a:prstGeom prst="rect">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nvGrpSpPr>
          <p:cNvPr id="216" name="Google Shape;216;g78baef88f2_1_0"/>
          <p:cNvGrpSpPr/>
          <p:nvPr/>
        </p:nvGrpSpPr>
        <p:grpSpPr>
          <a:xfrm rot="-5400000">
            <a:off x="11976524" y="-2521782"/>
            <a:ext cx="7019504" cy="2326103"/>
            <a:chOff x="0" y="0"/>
            <a:chExt cx="9359339" cy="3101471"/>
          </a:xfrm>
        </p:grpSpPr>
        <p:pic>
          <p:nvPicPr>
            <p:cNvPr id="217" name="Google Shape;217;g78baef88f2_1_0"/>
            <p:cNvPicPr preferRelativeResize="0"/>
            <p:nvPr/>
          </p:nvPicPr>
          <p:blipFill rotWithShape="1">
            <a:blip r:embed="rId3">
              <a:alphaModFix/>
            </a:blip>
            <a:srcRect b="0" l="0" r="0" t="0"/>
            <a:stretch/>
          </p:blipFill>
          <p:spPr>
            <a:xfrm>
              <a:off x="0" y="0"/>
              <a:ext cx="9359339" cy="795544"/>
            </a:xfrm>
            <a:prstGeom prst="rect">
              <a:avLst/>
            </a:prstGeom>
            <a:noFill/>
            <a:ln>
              <a:noFill/>
            </a:ln>
          </p:spPr>
        </p:pic>
        <p:pic>
          <p:nvPicPr>
            <p:cNvPr id="218" name="Google Shape;218;g78baef88f2_1_0"/>
            <p:cNvPicPr preferRelativeResize="0"/>
            <p:nvPr/>
          </p:nvPicPr>
          <p:blipFill rotWithShape="1">
            <a:blip r:embed="rId3">
              <a:alphaModFix/>
            </a:blip>
            <a:srcRect b="0" l="0" r="0" t="0"/>
            <a:stretch/>
          </p:blipFill>
          <p:spPr>
            <a:xfrm>
              <a:off x="0" y="795544"/>
              <a:ext cx="9359339" cy="795544"/>
            </a:xfrm>
            <a:prstGeom prst="rect">
              <a:avLst/>
            </a:prstGeom>
            <a:noFill/>
            <a:ln>
              <a:noFill/>
            </a:ln>
          </p:spPr>
        </p:pic>
        <p:pic>
          <p:nvPicPr>
            <p:cNvPr id="219" name="Google Shape;219;g78baef88f2_1_0"/>
            <p:cNvPicPr preferRelativeResize="0"/>
            <p:nvPr/>
          </p:nvPicPr>
          <p:blipFill rotWithShape="1">
            <a:blip r:embed="rId3">
              <a:alphaModFix/>
            </a:blip>
            <a:srcRect b="0" l="0" r="0" t="0"/>
            <a:stretch/>
          </p:blipFill>
          <p:spPr>
            <a:xfrm>
              <a:off x="0" y="1510383"/>
              <a:ext cx="9359339" cy="795544"/>
            </a:xfrm>
            <a:prstGeom prst="rect">
              <a:avLst/>
            </a:prstGeom>
            <a:noFill/>
            <a:ln>
              <a:noFill/>
            </a:ln>
          </p:spPr>
        </p:pic>
        <p:pic>
          <p:nvPicPr>
            <p:cNvPr id="220" name="Google Shape;220;g78baef88f2_1_0"/>
            <p:cNvPicPr preferRelativeResize="0"/>
            <p:nvPr/>
          </p:nvPicPr>
          <p:blipFill rotWithShape="1">
            <a:blip r:embed="rId3">
              <a:alphaModFix/>
            </a:blip>
            <a:srcRect b="0" l="0" r="0" t="0"/>
            <a:stretch/>
          </p:blipFill>
          <p:spPr>
            <a:xfrm>
              <a:off x="0" y="2305927"/>
              <a:ext cx="9359339" cy="795544"/>
            </a:xfrm>
            <a:prstGeom prst="rect">
              <a:avLst/>
            </a:prstGeom>
            <a:noFill/>
            <a:ln>
              <a:noFill/>
            </a:ln>
          </p:spPr>
        </p:pic>
      </p:grpSp>
      <p:sp>
        <p:nvSpPr>
          <p:cNvPr id="221" name="Google Shape;221;g78baef88f2_1_0"/>
          <p:cNvSpPr/>
          <p:nvPr/>
        </p:nvSpPr>
        <p:spPr>
          <a:xfrm>
            <a:off x="0" y="9198846"/>
            <a:ext cx="5603400" cy="1088100"/>
          </a:xfrm>
          <a:prstGeom prst="rect">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nvGrpSpPr>
          <p:cNvPr id="222" name="Google Shape;222;g78baef88f2_1_0"/>
          <p:cNvGrpSpPr/>
          <p:nvPr/>
        </p:nvGrpSpPr>
        <p:grpSpPr>
          <a:xfrm rot="-5400000">
            <a:off x="-708028" y="10506315"/>
            <a:ext cx="7019504" cy="2326103"/>
            <a:chOff x="0" y="0"/>
            <a:chExt cx="9359339" cy="3101471"/>
          </a:xfrm>
        </p:grpSpPr>
        <p:pic>
          <p:nvPicPr>
            <p:cNvPr id="223" name="Google Shape;223;g78baef88f2_1_0"/>
            <p:cNvPicPr preferRelativeResize="0"/>
            <p:nvPr/>
          </p:nvPicPr>
          <p:blipFill rotWithShape="1">
            <a:blip r:embed="rId3">
              <a:alphaModFix/>
            </a:blip>
            <a:srcRect b="0" l="0" r="0" t="0"/>
            <a:stretch/>
          </p:blipFill>
          <p:spPr>
            <a:xfrm>
              <a:off x="0" y="0"/>
              <a:ext cx="9359339" cy="795544"/>
            </a:xfrm>
            <a:prstGeom prst="rect">
              <a:avLst/>
            </a:prstGeom>
            <a:noFill/>
            <a:ln>
              <a:noFill/>
            </a:ln>
          </p:spPr>
        </p:pic>
        <p:pic>
          <p:nvPicPr>
            <p:cNvPr id="224" name="Google Shape;224;g78baef88f2_1_0"/>
            <p:cNvPicPr preferRelativeResize="0"/>
            <p:nvPr/>
          </p:nvPicPr>
          <p:blipFill rotWithShape="1">
            <a:blip r:embed="rId3">
              <a:alphaModFix/>
            </a:blip>
            <a:srcRect b="0" l="0" r="0" t="0"/>
            <a:stretch/>
          </p:blipFill>
          <p:spPr>
            <a:xfrm>
              <a:off x="0" y="795544"/>
              <a:ext cx="9359339" cy="795544"/>
            </a:xfrm>
            <a:prstGeom prst="rect">
              <a:avLst/>
            </a:prstGeom>
            <a:noFill/>
            <a:ln>
              <a:noFill/>
            </a:ln>
          </p:spPr>
        </p:pic>
        <p:pic>
          <p:nvPicPr>
            <p:cNvPr id="225" name="Google Shape;225;g78baef88f2_1_0"/>
            <p:cNvPicPr preferRelativeResize="0"/>
            <p:nvPr/>
          </p:nvPicPr>
          <p:blipFill rotWithShape="1">
            <a:blip r:embed="rId3">
              <a:alphaModFix/>
            </a:blip>
            <a:srcRect b="0" l="0" r="0" t="0"/>
            <a:stretch/>
          </p:blipFill>
          <p:spPr>
            <a:xfrm>
              <a:off x="0" y="1510383"/>
              <a:ext cx="9359339" cy="795544"/>
            </a:xfrm>
            <a:prstGeom prst="rect">
              <a:avLst/>
            </a:prstGeom>
            <a:noFill/>
            <a:ln>
              <a:noFill/>
            </a:ln>
          </p:spPr>
        </p:pic>
        <p:pic>
          <p:nvPicPr>
            <p:cNvPr id="226" name="Google Shape;226;g78baef88f2_1_0"/>
            <p:cNvPicPr preferRelativeResize="0"/>
            <p:nvPr/>
          </p:nvPicPr>
          <p:blipFill rotWithShape="1">
            <a:blip r:embed="rId3">
              <a:alphaModFix/>
            </a:blip>
            <a:srcRect b="0" l="0" r="0" t="0"/>
            <a:stretch/>
          </p:blipFill>
          <p:spPr>
            <a:xfrm>
              <a:off x="0" y="2305927"/>
              <a:ext cx="9359339" cy="795544"/>
            </a:xfrm>
            <a:prstGeom prst="rect">
              <a:avLst/>
            </a:prstGeom>
            <a:noFill/>
            <a:ln>
              <a:noFill/>
            </a:ln>
          </p:spPr>
        </p:pic>
      </p:grpSp>
      <p:grpSp>
        <p:nvGrpSpPr>
          <p:cNvPr id="227" name="Google Shape;227;g78baef88f2_1_0"/>
          <p:cNvGrpSpPr/>
          <p:nvPr/>
        </p:nvGrpSpPr>
        <p:grpSpPr>
          <a:xfrm rot="10800000">
            <a:off x="16186883" y="6932197"/>
            <a:ext cx="7019504" cy="2326103"/>
            <a:chOff x="0" y="0"/>
            <a:chExt cx="9359339" cy="3101471"/>
          </a:xfrm>
        </p:grpSpPr>
        <p:pic>
          <p:nvPicPr>
            <p:cNvPr id="228" name="Google Shape;228;g78baef88f2_1_0"/>
            <p:cNvPicPr preferRelativeResize="0"/>
            <p:nvPr/>
          </p:nvPicPr>
          <p:blipFill rotWithShape="1">
            <a:blip r:embed="rId3">
              <a:alphaModFix/>
            </a:blip>
            <a:srcRect b="0" l="0" r="0" t="0"/>
            <a:stretch/>
          </p:blipFill>
          <p:spPr>
            <a:xfrm>
              <a:off x="0" y="0"/>
              <a:ext cx="9359339" cy="795544"/>
            </a:xfrm>
            <a:prstGeom prst="rect">
              <a:avLst/>
            </a:prstGeom>
            <a:noFill/>
            <a:ln>
              <a:noFill/>
            </a:ln>
          </p:spPr>
        </p:pic>
        <p:pic>
          <p:nvPicPr>
            <p:cNvPr id="229" name="Google Shape;229;g78baef88f2_1_0"/>
            <p:cNvPicPr preferRelativeResize="0"/>
            <p:nvPr/>
          </p:nvPicPr>
          <p:blipFill rotWithShape="1">
            <a:blip r:embed="rId3">
              <a:alphaModFix/>
            </a:blip>
            <a:srcRect b="0" l="0" r="0" t="0"/>
            <a:stretch/>
          </p:blipFill>
          <p:spPr>
            <a:xfrm>
              <a:off x="0" y="795544"/>
              <a:ext cx="9359339" cy="795544"/>
            </a:xfrm>
            <a:prstGeom prst="rect">
              <a:avLst/>
            </a:prstGeom>
            <a:noFill/>
            <a:ln>
              <a:noFill/>
            </a:ln>
          </p:spPr>
        </p:pic>
        <p:pic>
          <p:nvPicPr>
            <p:cNvPr id="230" name="Google Shape;230;g78baef88f2_1_0"/>
            <p:cNvPicPr preferRelativeResize="0"/>
            <p:nvPr/>
          </p:nvPicPr>
          <p:blipFill rotWithShape="1">
            <a:blip r:embed="rId3">
              <a:alphaModFix/>
            </a:blip>
            <a:srcRect b="0" l="0" r="0" t="0"/>
            <a:stretch/>
          </p:blipFill>
          <p:spPr>
            <a:xfrm>
              <a:off x="0" y="1510383"/>
              <a:ext cx="9359339" cy="795544"/>
            </a:xfrm>
            <a:prstGeom prst="rect">
              <a:avLst/>
            </a:prstGeom>
            <a:noFill/>
            <a:ln>
              <a:noFill/>
            </a:ln>
          </p:spPr>
        </p:pic>
        <p:pic>
          <p:nvPicPr>
            <p:cNvPr id="231" name="Google Shape;231;g78baef88f2_1_0"/>
            <p:cNvPicPr preferRelativeResize="0"/>
            <p:nvPr/>
          </p:nvPicPr>
          <p:blipFill rotWithShape="1">
            <a:blip r:embed="rId3">
              <a:alphaModFix/>
            </a:blip>
            <a:srcRect b="0" l="0" r="0" t="0"/>
            <a:stretch/>
          </p:blipFill>
          <p:spPr>
            <a:xfrm>
              <a:off x="0" y="2305927"/>
              <a:ext cx="9359339" cy="795544"/>
            </a:xfrm>
            <a:prstGeom prst="rect">
              <a:avLst/>
            </a:prstGeom>
            <a:noFill/>
            <a:ln>
              <a:noFill/>
            </a:ln>
          </p:spPr>
        </p:pic>
      </p:grpSp>
      <p:grpSp>
        <p:nvGrpSpPr>
          <p:cNvPr id="232" name="Google Shape;232;g78baef88f2_1_0"/>
          <p:cNvGrpSpPr/>
          <p:nvPr/>
        </p:nvGrpSpPr>
        <p:grpSpPr>
          <a:xfrm rot="10800000">
            <a:off x="-4873337" y="1028700"/>
            <a:ext cx="7019504" cy="2326103"/>
            <a:chOff x="0" y="0"/>
            <a:chExt cx="9359339" cy="3101471"/>
          </a:xfrm>
        </p:grpSpPr>
        <p:pic>
          <p:nvPicPr>
            <p:cNvPr id="233" name="Google Shape;233;g78baef88f2_1_0"/>
            <p:cNvPicPr preferRelativeResize="0"/>
            <p:nvPr/>
          </p:nvPicPr>
          <p:blipFill rotWithShape="1">
            <a:blip r:embed="rId3">
              <a:alphaModFix/>
            </a:blip>
            <a:srcRect b="0" l="0" r="0" t="0"/>
            <a:stretch/>
          </p:blipFill>
          <p:spPr>
            <a:xfrm>
              <a:off x="0" y="0"/>
              <a:ext cx="9359339" cy="795544"/>
            </a:xfrm>
            <a:prstGeom prst="rect">
              <a:avLst/>
            </a:prstGeom>
            <a:noFill/>
            <a:ln>
              <a:noFill/>
            </a:ln>
          </p:spPr>
        </p:pic>
        <p:pic>
          <p:nvPicPr>
            <p:cNvPr id="234" name="Google Shape;234;g78baef88f2_1_0"/>
            <p:cNvPicPr preferRelativeResize="0"/>
            <p:nvPr/>
          </p:nvPicPr>
          <p:blipFill rotWithShape="1">
            <a:blip r:embed="rId3">
              <a:alphaModFix/>
            </a:blip>
            <a:srcRect b="0" l="0" r="0" t="0"/>
            <a:stretch/>
          </p:blipFill>
          <p:spPr>
            <a:xfrm>
              <a:off x="0" y="795544"/>
              <a:ext cx="9359339" cy="795544"/>
            </a:xfrm>
            <a:prstGeom prst="rect">
              <a:avLst/>
            </a:prstGeom>
            <a:noFill/>
            <a:ln>
              <a:noFill/>
            </a:ln>
          </p:spPr>
        </p:pic>
        <p:pic>
          <p:nvPicPr>
            <p:cNvPr id="235" name="Google Shape;235;g78baef88f2_1_0"/>
            <p:cNvPicPr preferRelativeResize="0"/>
            <p:nvPr/>
          </p:nvPicPr>
          <p:blipFill rotWithShape="1">
            <a:blip r:embed="rId3">
              <a:alphaModFix/>
            </a:blip>
            <a:srcRect b="0" l="0" r="0" t="0"/>
            <a:stretch/>
          </p:blipFill>
          <p:spPr>
            <a:xfrm>
              <a:off x="0" y="1510383"/>
              <a:ext cx="9359339" cy="795544"/>
            </a:xfrm>
            <a:prstGeom prst="rect">
              <a:avLst/>
            </a:prstGeom>
            <a:noFill/>
            <a:ln>
              <a:noFill/>
            </a:ln>
          </p:spPr>
        </p:pic>
        <p:pic>
          <p:nvPicPr>
            <p:cNvPr id="236" name="Google Shape;236;g78baef88f2_1_0"/>
            <p:cNvPicPr preferRelativeResize="0"/>
            <p:nvPr/>
          </p:nvPicPr>
          <p:blipFill rotWithShape="1">
            <a:blip r:embed="rId3">
              <a:alphaModFix/>
            </a:blip>
            <a:srcRect b="0" l="0" r="0" t="0"/>
            <a:stretch/>
          </p:blipFill>
          <p:spPr>
            <a:xfrm>
              <a:off x="0" y="2305927"/>
              <a:ext cx="9359339" cy="795544"/>
            </a:xfrm>
            <a:prstGeom prst="rect">
              <a:avLst/>
            </a:prstGeom>
            <a:noFill/>
            <a:ln>
              <a:noFill/>
            </a:ln>
          </p:spPr>
        </p:pic>
      </p:grpSp>
      <p:sp>
        <p:nvSpPr>
          <p:cNvPr id="237" name="Google Shape;237;g78baef88f2_1_0"/>
          <p:cNvSpPr txBox="1"/>
          <p:nvPr/>
        </p:nvSpPr>
        <p:spPr>
          <a:xfrm>
            <a:off x="1877400" y="4487450"/>
            <a:ext cx="14533200" cy="1143000"/>
          </a:xfrm>
          <a:prstGeom prst="rect">
            <a:avLst/>
          </a:prstGeom>
          <a:noFill/>
          <a:ln>
            <a:noFill/>
          </a:ln>
        </p:spPr>
        <p:txBody>
          <a:bodyPr anchorCtr="0" anchor="t" bIns="0" lIns="0" spcFirstLastPara="1" rIns="0" wrap="square" tIns="0">
            <a:noAutofit/>
          </a:bodyPr>
          <a:lstStyle/>
          <a:p>
            <a:pPr indent="0" lvl="0" marL="0" marR="0" rtl="0" algn="ctr">
              <a:lnSpc>
                <a:spcPct val="120000"/>
              </a:lnSpc>
              <a:spcBef>
                <a:spcPts val="0"/>
              </a:spcBef>
              <a:spcAft>
                <a:spcPts val="0"/>
              </a:spcAft>
              <a:buClr>
                <a:srgbClr val="F9FFFF"/>
              </a:buClr>
              <a:buSzPts val="7500"/>
              <a:buFont typeface="Roboto Slab"/>
              <a:buNone/>
            </a:pPr>
            <a:r>
              <a:rPr b="1" lang="en-US" sz="7500">
                <a:solidFill>
                  <a:srgbClr val="F9FFFF"/>
                </a:solidFill>
                <a:latin typeface="Roboto Slab"/>
                <a:ea typeface="Roboto Slab"/>
                <a:cs typeface="Roboto Slab"/>
                <a:sym typeface="Roboto Slab"/>
              </a:rPr>
              <a:t>Wisconsin</a:t>
            </a:r>
            <a:r>
              <a:rPr b="1" i="0" lang="en-US" sz="7500" u="none" cap="none" strike="noStrike">
                <a:solidFill>
                  <a:srgbClr val="F9FFFF"/>
                </a:solidFill>
                <a:latin typeface="Roboto Slab"/>
                <a:ea typeface="Roboto Slab"/>
                <a:cs typeface="Roboto Slab"/>
                <a:sym typeface="Roboto Slab"/>
              </a:rPr>
              <a:t>’s Elections Website</a:t>
            </a:r>
            <a:endParaRPr b="0" i="0" sz="1800" u="none" cap="none" strike="noStrike">
              <a:solidFill>
                <a:schemeClr val="dk1"/>
              </a:solidFill>
              <a:latin typeface="Calibri"/>
              <a:ea typeface="Calibri"/>
              <a:cs typeface="Calibri"/>
              <a:sym typeface="Calibri"/>
            </a:endParaRPr>
          </a:p>
        </p:txBody>
      </p:sp>
      <p:sp>
        <p:nvSpPr>
          <p:cNvPr id="238" name="Google Shape;238;g78baef88f2_1_0"/>
          <p:cNvSpPr txBox="1"/>
          <p:nvPr/>
        </p:nvSpPr>
        <p:spPr>
          <a:xfrm>
            <a:off x="3592050" y="5938438"/>
            <a:ext cx="11103900" cy="546900"/>
          </a:xfrm>
          <a:prstGeom prst="rect">
            <a:avLst/>
          </a:prstGeom>
          <a:noFill/>
          <a:ln>
            <a:noFill/>
          </a:ln>
        </p:spPr>
        <p:txBody>
          <a:bodyPr anchorCtr="0" anchor="t" bIns="0" lIns="0" spcFirstLastPara="1" rIns="0" wrap="square" tIns="0">
            <a:noAutofit/>
          </a:bodyPr>
          <a:lstStyle/>
          <a:p>
            <a:pPr indent="0" lvl="0" marL="0" marR="0" rtl="0" algn="ctr">
              <a:lnSpc>
                <a:spcPct val="165000"/>
              </a:lnSpc>
              <a:spcBef>
                <a:spcPts val="0"/>
              </a:spcBef>
              <a:spcAft>
                <a:spcPts val="0"/>
              </a:spcAft>
              <a:buClr>
                <a:srgbClr val="F9FFFF"/>
              </a:buClr>
              <a:buSzPts val="2800"/>
              <a:buFont typeface="Roboto Slab"/>
              <a:buNone/>
            </a:pPr>
            <a:r>
              <a:rPr lang="en-US" sz="2800" u="sng">
                <a:solidFill>
                  <a:schemeClr val="hlink"/>
                </a:solidFill>
                <a:latin typeface="Roboto Slab"/>
                <a:ea typeface="Roboto Slab"/>
                <a:cs typeface="Roboto Slab"/>
                <a:sym typeface="Roboto Slab"/>
                <a:hlinkClick r:id="rId4"/>
              </a:rPr>
              <a:t>https://elections.wi.gov/</a:t>
            </a:r>
            <a:endParaRPr sz="2800">
              <a:solidFill>
                <a:schemeClr val="dk1"/>
              </a:solidFill>
              <a:latin typeface="Roboto Slab"/>
              <a:ea typeface="Roboto Slab"/>
              <a:cs typeface="Roboto Slab"/>
              <a:sym typeface="Roboto Slab"/>
            </a:endParaRPr>
          </a:p>
          <a:p>
            <a:pPr indent="0" lvl="0" marL="0" marR="0" rtl="0" algn="ctr">
              <a:lnSpc>
                <a:spcPct val="165000"/>
              </a:lnSpc>
              <a:spcBef>
                <a:spcPts val="0"/>
              </a:spcBef>
              <a:spcAft>
                <a:spcPts val="0"/>
              </a:spcAft>
              <a:buClr>
                <a:srgbClr val="F9FFFF"/>
              </a:buClr>
              <a:buSzPts val="2800"/>
              <a:buFont typeface="Roboto Slab"/>
              <a:buNone/>
            </a:pPr>
            <a:r>
              <a:t/>
            </a:r>
            <a:endParaRPr sz="2800">
              <a:solidFill>
                <a:schemeClr val="dk1"/>
              </a:solidFill>
              <a:latin typeface="Roboto Slab"/>
              <a:ea typeface="Roboto Slab"/>
              <a:cs typeface="Roboto Slab"/>
              <a:sym typeface="Roboto Slab"/>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4FF"/>
        </a:solidFill>
      </p:bgPr>
    </p:bg>
    <p:spTree>
      <p:nvGrpSpPr>
        <p:cNvPr id="243" name="Shape 243"/>
        <p:cNvGrpSpPr/>
        <p:nvPr/>
      </p:nvGrpSpPr>
      <p:grpSpPr>
        <a:xfrm>
          <a:off x="0" y="0"/>
          <a:ext cx="0" cy="0"/>
          <a:chOff x="0" y="0"/>
          <a:chExt cx="0" cy="0"/>
        </a:xfrm>
      </p:grpSpPr>
      <p:sp>
        <p:nvSpPr>
          <p:cNvPr id="244" name="Google Shape;244;p29"/>
          <p:cNvSpPr/>
          <p:nvPr/>
        </p:nvSpPr>
        <p:spPr>
          <a:xfrm>
            <a:off x="12684552" y="-59454"/>
            <a:ext cx="5603448" cy="1088154"/>
          </a:xfrm>
          <a:prstGeom prst="rect">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nvGrpSpPr>
          <p:cNvPr id="245" name="Google Shape;245;p29"/>
          <p:cNvGrpSpPr/>
          <p:nvPr/>
        </p:nvGrpSpPr>
        <p:grpSpPr>
          <a:xfrm rot="-5400000">
            <a:off x="11976524" y="-2521782"/>
            <a:ext cx="7019505" cy="2326103"/>
            <a:chOff x="0" y="0"/>
            <a:chExt cx="9359340" cy="3101471"/>
          </a:xfrm>
        </p:grpSpPr>
        <p:pic>
          <p:nvPicPr>
            <p:cNvPr id="246" name="Google Shape;246;p29"/>
            <p:cNvPicPr preferRelativeResize="0"/>
            <p:nvPr/>
          </p:nvPicPr>
          <p:blipFill rotWithShape="1">
            <a:blip r:embed="rId3">
              <a:alphaModFix/>
            </a:blip>
            <a:srcRect b="0" l="0" r="0" t="0"/>
            <a:stretch/>
          </p:blipFill>
          <p:spPr>
            <a:xfrm>
              <a:off x="0" y="0"/>
              <a:ext cx="9359340" cy="795544"/>
            </a:xfrm>
            <a:prstGeom prst="rect">
              <a:avLst/>
            </a:prstGeom>
            <a:noFill/>
            <a:ln>
              <a:noFill/>
            </a:ln>
          </p:spPr>
        </p:pic>
        <p:pic>
          <p:nvPicPr>
            <p:cNvPr id="247" name="Google Shape;247;p29"/>
            <p:cNvPicPr preferRelativeResize="0"/>
            <p:nvPr/>
          </p:nvPicPr>
          <p:blipFill rotWithShape="1">
            <a:blip r:embed="rId3">
              <a:alphaModFix/>
            </a:blip>
            <a:srcRect b="0" l="0" r="0" t="0"/>
            <a:stretch/>
          </p:blipFill>
          <p:spPr>
            <a:xfrm>
              <a:off x="0" y="795544"/>
              <a:ext cx="9359340" cy="795544"/>
            </a:xfrm>
            <a:prstGeom prst="rect">
              <a:avLst/>
            </a:prstGeom>
            <a:noFill/>
            <a:ln>
              <a:noFill/>
            </a:ln>
          </p:spPr>
        </p:pic>
        <p:pic>
          <p:nvPicPr>
            <p:cNvPr id="248" name="Google Shape;248;p29"/>
            <p:cNvPicPr preferRelativeResize="0"/>
            <p:nvPr/>
          </p:nvPicPr>
          <p:blipFill rotWithShape="1">
            <a:blip r:embed="rId3">
              <a:alphaModFix/>
            </a:blip>
            <a:srcRect b="0" l="0" r="0" t="0"/>
            <a:stretch/>
          </p:blipFill>
          <p:spPr>
            <a:xfrm>
              <a:off x="0" y="1510383"/>
              <a:ext cx="9359340" cy="795544"/>
            </a:xfrm>
            <a:prstGeom prst="rect">
              <a:avLst/>
            </a:prstGeom>
            <a:noFill/>
            <a:ln>
              <a:noFill/>
            </a:ln>
          </p:spPr>
        </p:pic>
        <p:pic>
          <p:nvPicPr>
            <p:cNvPr id="249" name="Google Shape;249;p29"/>
            <p:cNvPicPr preferRelativeResize="0"/>
            <p:nvPr/>
          </p:nvPicPr>
          <p:blipFill rotWithShape="1">
            <a:blip r:embed="rId3">
              <a:alphaModFix/>
            </a:blip>
            <a:srcRect b="0" l="0" r="0" t="0"/>
            <a:stretch/>
          </p:blipFill>
          <p:spPr>
            <a:xfrm>
              <a:off x="0" y="2305927"/>
              <a:ext cx="9359340" cy="795544"/>
            </a:xfrm>
            <a:prstGeom prst="rect">
              <a:avLst/>
            </a:prstGeom>
            <a:noFill/>
            <a:ln>
              <a:noFill/>
            </a:ln>
          </p:spPr>
        </p:pic>
      </p:grpSp>
      <p:sp>
        <p:nvSpPr>
          <p:cNvPr id="250" name="Google Shape;250;p29"/>
          <p:cNvSpPr/>
          <p:nvPr/>
        </p:nvSpPr>
        <p:spPr>
          <a:xfrm>
            <a:off x="0" y="9198846"/>
            <a:ext cx="5603448" cy="1088154"/>
          </a:xfrm>
          <a:prstGeom prst="rect">
            <a:avLst/>
          </a:prstGeom>
          <a:solidFill>
            <a:srgbClr val="C1050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nvGrpSpPr>
          <p:cNvPr id="251" name="Google Shape;251;p29"/>
          <p:cNvGrpSpPr/>
          <p:nvPr/>
        </p:nvGrpSpPr>
        <p:grpSpPr>
          <a:xfrm rot="-5400000">
            <a:off x="-708028" y="10506316"/>
            <a:ext cx="7019505" cy="2326103"/>
            <a:chOff x="0" y="0"/>
            <a:chExt cx="9359340" cy="3101471"/>
          </a:xfrm>
        </p:grpSpPr>
        <p:pic>
          <p:nvPicPr>
            <p:cNvPr id="252" name="Google Shape;252;p29"/>
            <p:cNvPicPr preferRelativeResize="0"/>
            <p:nvPr/>
          </p:nvPicPr>
          <p:blipFill rotWithShape="1">
            <a:blip r:embed="rId3">
              <a:alphaModFix/>
            </a:blip>
            <a:srcRect b="0" l="0" r="0" t="0"/>
            <a:stretch/>
          </p:blipFill>
          <p:spPr>
            <a:xfrm>
              <a:off x="0" y="0"/>
              <a:ext cx="9359340" cy="795544"/>
            </a:xfrm>
            <a:prstGeom prst="rect">
              <a:avLst/>
            </a:prstGeom>
            <a:noFill/>
            <a:ln>
              <a:noFill/>
            </a:ln>
          </p:spPr>
        </p:pic>
        <p:pic>
          <p:nvPicPr>
            <p:cNvPr id="253" name="Google Shape;253;p29"/>
            <p:cNvPicPr preferRelativeResize="0"/>
            <p:nvPr/>
          </p:nvPicPr>
          <p:blipFill rotWithShape="1">
            <a:blip r:embed="rId3">
              <a:alphaModFix/>
            </a:blip>
            <a:srcRect b="0" l="0" r="0" t="0"/>
            <a:stretch/>
          </p:blipFill>
          <p:spPr>
            <a:xfrm>
              <a:off x="0" y="795544"/>
              <a:ext cx="9359340" cy="795544"/>
            </a:xfrm>
            <a:prstGeom prst="rect">
              <a:avLst/>
            </a:prstGeom>
            <a:noFill/>
            <a:ln>
              <a:noFill/>
            </a:ln>
          </p:spPr>
        </p:pic>
        <p:pic>
          <p:nvPicPr>
            <p:cNvPr id="254" name="Google Shape;254;p29"/>
            <p:cNvPicPr preferRelativeResize="0"/>
            <p:nvPr/>
          </p:nvPicPr>
          <p:blipFill rotWithShape="1">
            <a:blip r:embed="rId3">
              <a:alphaModFix/>
            </a:blip>
            <a:srcRect b="0" l="0" r="0" t="0"/>
            <a:stretch/>
          </p:blipFill>
          <p:spPr>
            <a:xfrm>
              <a:off x="0" y="1510383"/>
              <a:ext cx="9359340" cy="795544"/>
            </a:xfrm>
            <a:prstGeom prst="rect">
              <a:avLst/>
            </a:prstGeom>
            <a:noFill/>
            <a:ln>
              <a:noFill/>
            </a:ln>
          </p:spPr>
        </p:pic>
        <p:pic>
          <p:nvPicPr>
            <p:cNvPr id="255" name="Google Shape;255;p29"/>
            <p:cNvPicPr preferRelativeResize="0"/>
            <p:nvPr/>
          </p:nvPicPr>
          <p:blipFill rotWithShape="1">
            <a:blip r:embed="rId3">
              <a:alphaModFix/>
            </a:blip>
            <a:srcRect b="0" l="0" r="0" t="0"/>
            <a:stretch/>
          </p:blipFill>
          <p:spPr>
            <a:xfrm>
              <a:off x="0" y="2305927"/>
              <a:ext cx="9359340" cy="795544"/>
            </a:xfrm>
            <a:prstGeom prst="rect">
              <a:avLst/>
            </a:prstGeom>
            <a:noFill/>
            <a:ln>
              <a:noFill/>
            </a:ln>
          </p:spPr>
        </p:pic>
      </p:grpSp>
      <p:grpSp>
        <p:nvGrpSpPr>
          <p:cNvPr id="256" name="Google Shape;256;p29"/>
          <p:cNvGrpSpPr/>
          <p:nvPr/>
        </p:nvGrpSpPr>
        <p:grpSpPr>
          <a:xfrm rot="10800000">
            <a:off x="16186882" y="6932197"/>
            <a:ext cx="7019505" cy="2326103"/>
            <a:chOff x="0" y="0"/>
            <a:chExt cx="9359340" cy="3101471"/>
          </a:xfrm>
        </p:grpSpPr>
        <p:pic>
          <p:nvPicPr>
            <p:cNvPr id="257" name="Google Shape;257;p29"/>
            <p:cNvPicPr preferRelativeResize="0"/>
            <p:nvPr/>
          </p:nvPicPr>
          <p:blipFill rotWithShape="1">
            <a:blip r:embed="rId3">
              <a:alphaModFix/>
            </a:blip>
            <a:srcRect b="0" l="0" r="0" t="0"/>
            <a:stretch/>
          </p:blipFill>
          <p:spPr>
            <a:xfrm>
              <a:off x="0" y="0"/>
              <a:ext cx="9359340" cy="795544"/>
            </a:xfrm>
            <a:prstGeom prst="rect">
              <a:avLst/>
            </a:prstGeom>
            <a:noFill/>
            <a:ln>
              <a:noFill/>
            </a:ln>
          </p:spPr>
        </p:pic>
        <p:pic>
          <p:nvPicPr>
            <p:cNvPr id="258" name="Google Shape;258;p29"/>
            <p:cNvPicPr preferRelativeResize="0"/>
            <p:nvPr/>
          </p:nvPicPr>
          <p:blipFill rotWithShape="1">
            <a:blip r:embed="rId3">
              <a:alphaModFix/>
            </a:blip>
            <a:srcRect b="0" l="0" r="0" t="0"/>
            <a:stretch/>
          </p:blipFill>
          <p:spPr>
            <a:xfrm>
              <a:off x="0" y="795544"/>
              <a:ext cx="9359340" cy="795544"/>
            </a:xfrm>
            <a:prstGeom prst="rect">
              <a:avLst/>
            </a:prstGeom>
            <a:noFill/>
            <a:ln>
              <a:noFill/>
            </a:ln>
          </p:spPr>
        </p:pic>
        <p:pic>
          <p:nvPicPr>
            <p:cNvPr id="259" name="Google Shape;259;p29"/>
            <p:cNvPicPr preferRelativeResize="0"/>
            <p:nvPr/>
          </p:nvPicPr>
          <p:blipFill rotWithShape="1">
            <a:blip r:embed="rId3">
              <a:alphaModFix/>
            </a:blip>
            <a:srcRect b="0" l="0" r="0" t="0"/>
            <a:stretch/>
          </p:blipFill>
          <p:spPr>
            <a:xfrm>
              <a:off x="0" y="1510383"/>
              <a:ext cx="9359340" cy="795544"/>
            </a:xfrm>
            <a:prstGeom prst="rect">
              <a:avLst/>
            </a:prstGeom>
            <a:noFill/>
            <a:ln>
              <a:noFill/>
            </a:ln>
          </p:spPr>
        </p:pic>
        <p:pic>
          <p:nvPicPr>
            <p:cNvPr id="260" name="Google Shape;260;p29"/>
            <p:cNvPicPr preferRelativeResize="0"/>
            <p:nvPr/>
          </p:nvPicPr>
          <p:blipFill rotWithShape="1">
            <a:blip r:embed="rId3">
              <a:alphaModFix/>
            </a:blip>
            <a:srcRect b="0" l="0" r="0" t="0"/>
            <a:stretch/>
          </p:blipFill>
          <p:spPr>
            <a:xfrm>
              <a:off x="0" y="2305927"/>
              <a:ext cx="9359340" cy="795544"/>
            </a:xfrm>
            <a:prstGeom prst="rect">
              <a:avLst/>
            </a:prstGeom>
            <a:noFill/>
            <a:ln>
              <a:noFill/>
            </a:ln>
          </p:spPr>
        </p:pic>
      </p:grpSp>
      <p:grpSp>
        <p:nvGrpSpPr>
          <p:cNvPr id="261" name="Google Shape;261;p29"/>
          <p:cNvGrpSpPr/>
          <p:nvPr/>
        </p:nvGrpSpPr>
        <p:grpSpPr>
          <a:xfrm rot="10800000">
            <a:off x="-4873337" y="1028700"/>
            <a:ext cx="7019505" cy="2326103"/>
            <a:chOff x="0" y="0"/>
            <a:chExt cx="9359340" cy="3101471"/>
          </a:xfrm>
        </p:grpSpPr>
        <p:pic>
          <p:nvPicPr>
            <p:cNvPr id="262" name="Google Shape;262;p29"/>
            <p:cNvPicPr preferRelativeResize="0"/>
            <p:nvPr/>
          </p:nvPicPr>
          <p:blipFill rotWithShape="1">
            <a:blip r:embed="rId3">
              <a:alphaModFix/>
            </a:blip>
            <a:srcRect b="0" l="0" r="0" t="0"/>
            <a:stretch/>
          </p:blipFill>
          <p:spPr>
            <a:xfrm>
              <a:off x="0" y="0"/>
              <a:ext cx="9359340" cy="795544"/>
            </a:xfrm>
            <a:prstGeom prst="rect">
              <a:avLst/>
            </a:prstGeom>
            <a:noFill/>
            <a:ln>
              <a:noFill/>
            </a:ln>
          </p:spPr>
        </p:pic>
        <p:pic>
          <p:nvPicPr>
            <p:cNvPr id="263" name="Google Shape;263;p29"/>
            <p:cNvPicPr preferRelativeResize="0"/>
            <p:nvPr/>
          </p:nvPicPr>
          <p:blipFill rotWithShape="1">
            <a:blip r:embed="rId3">
              <a:alphaModFix/>
            </a:blip>
            <a:srcRect b="0" l="0" r="0" t="0"/>
            <a:stretch/>
          </p:blipFill>
          <p:spPr>
            <a:xfrm>
              <a:off x="0" y="795544"/>
              <a:ext cx="9359340" cy="795544"/>
            </a:xfrm>
            <a:prstGeom prst="rect">
              <a:avLst/>
            </a:prstGeom>
            <a:noFill/>
            <a:ln>
              <a:noFill/>
            </a:ln>
          </p:spPr>
        </p:pic>
        <p:pic>
          <p:nvPicPr>
            <p:cNvPr id="264" name="Google Shape;264;p29"/>
            <p:cNvPicPr preferRelativeResize="0"/>
            <p:nvPr/>
          </p:nvPicPr>
          <p:blipFill rotWithShape="1">
            <a:blip r:embed="rId3">
              <a:alphaModFix/>
            </a:blip>
            <a:srcRect b="0" l="0" r="0" t="0"/>
            <a:stretch/>
          </p:blipFill>
          <p:spPr>
            <a:xfrm>
              <a:off x="0" y="1510383"/>
              <a:ext cx="9359340" cy="795544"/>
            </a:xfrm>
            <a:prstGeom prst="rect">
              <a:avLst/>
            </a:prstGeom>
            <a:noFill/>
            <a:ln>
              <a:noFill/>
            </a:ln>
          </p:spPr>
        </p:pic>
        <p:pic>
          <p:nvPicPr>
            <p:cNvPr id="265" name="Google Shape;265;p29"/>
            <p:cNvPicPr preferRelativeResize="0"/>
            <p:nvPr/>
          </p:nvPicPr>
          <p:blipFill rotWithShape="1">
            <a:blip r:embed="rId3">
              <a:alphaModFix/>
            </a:blip>
            <a:srcRect b="0" l="0" r="0" t="0"/>
            <a:stretch/>
          </p:blipFill>
          <p:spPr>
            <a:xfrm>
              <a:off x="0" y="2305927"/>
              <a:ext cx="9359340" cy="795544"/>
            </a:xfrm>
            <a:prstGeom prst="rect">
              <a:avLst/>
            </a:prstGeom>
            <a:noFill/>
            <a:ln>
              <a:noFill/>
            </a:ln>
          </p:spPr>
        </p:pic>
      </p:grpSp>
      <p:sp>
        <p:nvSpPr>
          <p:cNvPr id="266" name="Google Shape;266;p29"/>
          <p:cNvSpPr txBox="1"/>
          <p:nvPr/>
        </p:nvSpPr>
        <p:spPr>
          <a:xfrm>
            <a:off x="4038726" y="1843128"/>
            <a:ext cx="10210549" cy="11430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Clr>
                <a:srgbClr val="F9FFFF"/>
              </a:buClr>
              <a:buSzPts val="7500"/>
              <a:buFont typeface="Roboto Slab"/>
              <a:buNone/>
            </a:pPr>
            <a:r>
              <a:rPr b="1" i="0" lang="en-US" sz="7500" u="none" cap="none" strike="noStrike">
                <a:solidFill>
                  <a:srgbClr val="F9FFFF"/>
                </a:solidFill>
                <a:latin typeface="Roboto Slab"/>
                <a:ea typeface="Roboto Slab"/>
                <a:cs typeface="Roboto Slab"/>
                <a:sym typeface="Roboto Slab"/>
              </a:rPr>
              <a:t>Follow Us</a:t>
            </a:r>
            <a:endParaRPr b="0" i="0" sz="1800" u="none" cap="none" strike="noStrike">
              <a:solidFill>
                <a:schemeClr val="dk1"/>
              </a:solidFill>
              <a:latin typeface="Calibri"/>
              <a:ea typeface="Calibri"/>
              <a:cs typeface="Calibri"/>
              <a:sym typeface="Calibri"/>
            </a:endParaRPr>
          </a:p>
        </p:txBody>
      </p:sp>
      <p:sp>
        <p:nvSpPr>
          <p:cNvPr id="267" name="Google Shape;267;p29"/>
          <p:cNvSpPr txBox="1"/>
          <p:nvPr/>
        </p:nvSpPr>
        <p:spPr>
          <a:xfrm>
            <a:off x="2896375" y="7426568"/>
            <a:ext cx="4299471" cy="546753"/>
          </a:xfrm>
          <a:prstGeom prst="rect">
            <a:avLst/>
          </a:prstGeom>
          <a:noFill/>
          <a:ln>
            <a:noFill/>
          </a:ln>
        </p:spPr>
        <p:txBody>
          <a:bodyPr anchorCtr="0" anchor="t" bIns="0" lIns="0" spcFirstLastPara="1" rIns="0" wrap="square" tIns="0">
            <a:spAutoFit/>
          </a:bodyPr>
          <a:lstStyle/>
          <a:p>
            <a:pPr indent="0" lvl="0" marL="0" marR="0" rtl="0" algn="ctr">
              <a:lnSpc>
                <a:spcPct val="165000"/>
              </a:lnSpc>
              <a:spcBef>
                <a:spcPts val="0"/>
              </a:spcBef>
              <a:spcAft>
                <a:spcPts val="0"/>
              </a:spcAft>
              <a:buClr>
                <a:srgbClr val="F9FFFF"/>
              </a:buClr>
              <a:buSzPts val="2800"/>
              <a:buFont typeface="Roboto Slab"/>
              <a:buNone/>
            </a:pPr>
            <a:r>
              <a:rPr b="0" i="0" lang="en-US" sz="2800" u="none" cap="none" strike="noStrike">
                <a:solidFill>
                  <a:srgbClr val="F9FFFF"/>
                </a:solidFill>
                <a:latin typeface="Roboto Slab"/>
                <a:ea typeface="Roboto Slab"/>
                <a:cs typeface="Roboto Slab"/>
                <a:sym typeface="Roboto Slab"/>
              </a:rPr>
              <a:t>@CAMPUSELECT</a:t>
            </a:r>
            <a:endParaRPr b="0" i="0" sz="1800" u="none" cap="none" strike="noStrike">
              <a:solidFill>
                <a:schemeClr val="dk1"/>
              </a:solidFill>
              <a:latin typeface="Calibri"/>
              <a:ea typeface="Calibri"/>
              <a:cs typeface="Calibri"/>
              <a:sym typeface="Calibri"/>
            </a:endParaRPr>
          </a:p>
        </p:txBody>
      </p:sp>
      <p:sp>
        <p:nvSpPr>
          <p:cNvPr id="268" name="Google Shape;268;p29"/>
          <p:cNvSpPr txBox="1"/>
          <p:nvPr/>
        </p:nvSpPr>
        <p:spPr>
          <a:xfrm>
            <a:off x="6829393" y="7426568"/>
            <a:ext cx="4629213" cy="546753"/>
          </a:xfrm>
          <a:prstGeom prst="rect">
            <a:avLst/>
          </a:prstGeom>
          <a:noFill/>
          <a:ln>
            <a:noFill/>
          </a:ln>
        </p:spPr>
        <p:txBody>
          <a:bodyPr anchorCtr="0" anchor="t" bIns="0" lIns="0" spcFirstLastPara="1" rIns="0" wrap="square" tIns="0">
            <a:spAutoFit/>
          </a:bodyPr>
          <a:lstStyle/>
          <a:p>
            <a:pPr indent="0" lvl="0" marL="0" marR="0" rtl="0" algn="ctr">
              <a:lnSpc>
                <a:spcPct val="165000"/>
              </a:lnSpc>
              <a:spcBef>
                <a:spcPts val="0"/>
              </a:spcBef>
              <a:spcAft>
                <a:spcPts val="0"/>
              </a:spcAft>
              <a:buClr>
                <a:srgbClr val="F9FFFF"/>
              </a:buClr>
              <a:buSzPts val="2800"/>
              <a:buFont typeface="Roboto Slab"/>
              <a:buNone/>
            </a:pPr>
            <a:r>
              <a:rPr b="0" i="0" lang="en-US" sz="2800" u="none" cap="none" strike="noStrike">
                <a:solidFill>
                  <a:srgbClr val="F9FFFF"/>
                </a:solidFill>
                <a:latin typeface="Roboto Slab"/>
                <a:ea typeface="Roboto Slab"/>
                <a:cs typeface="Roboto Slab"/>
                <a:sym typeface="Roboto Slab"/>
              </a:rPr>
              <a:t>@CAMPUS_ELECT</a:t>
            </a:r>
            <a:endParaRPr b="0" i="0" sz="1800" u="none" cap="none" strike="noStrike">
              <a:solidFill>
                <a:schemeClr val="dk1"/>
              </a:solidFill>
              <a:latin typeface="Calibri"/>
              <a:ea typeface="Calibri"/>
              <a:cs typeface="Calibri"/>
              <a:sym typeface="Calibri"/>
            </a:endParaRPr>
          </a:p>
        </p:txBody>
      </p:sp>
      <p:sp>
        <p:nvSpPr>
          <p:cNvPr id="269" name="Google Shape;269;p29"/>
          <p:cNvSpPr txBox="1"/>
          <p:nvPr/>
        </p:nvSpPr>
        <p:spPr>
          <a:xfrm>
            <a:off x="11246042" y="7426568"/>
            <a:ext cx="3982082" cy="530979"/>
          </a:xfrm>
          <a:prstGeom prst="rect">
            <a:avLst/>
          </a:prstGeom>
          <a:noFill/>
          <a:ln>
            <a:noFill/>
          </a:ln>
        </p:spPr>
        <p:txBody>
          <a:bodyPr anchorCtr="0" anchor="t" bIns="0" lIns="0" spcFirstLastPara="1" rIns="0" wrap="square" tIns="0">
            <a:spAutoFit/>
          </a:bodyPr>
          <a:lstStyle/>
          <a:p>
            <a:pPr indent="0" lvl="0" marL="0" marR="0" rtl="0" algn="ctr">
              <a:lnSpc>
                <a:spcPct val="165000"/>
              </a:lnSpc>
              <a:spcBef>
                <a:spcPts val="0"/>
              </a:spcBef>
              <a:spcAft>
                <a:spcPts val="0"/>
              </a:spcAft>
              <a:buClr>
                <a:srgbClr val="F9FFFF"/>
              </a:buClr>
              <a:buSzPts val="2800"/>
              <a:buFont typeface="Roboto Slab"/>
              <a:buNone/>
            </a:pPr>
            <a:r>
              <a:rPr b="0" i="0" lang="en-US" sz="2800" u="none" cap="none" strike="noStrike">
                <a:solidFill>
                  <a:srgbClr val="F9FFFF"/>
                </a:solidFill>
                <a:latin typeface="Roboto Slab"/>
                <a:ea typeface="Roboto Slab"/>
                <a:cs typeface="Roboto Slab"/>
                <a:sym typeface="Roboto Slab"/>
              </a:rPr>
              <a:t>@CAMPUSELECT</a:t>
            </a:r>
            <a:endParaRPr b="0" i="0" sz="1800" u="none" cap="none" strike="noStrike">
              <a:solidFill>
                <a:schemeClr val="dk1"/>
              </a:solidFill>
              <a:latin typeface="Calibri"/>
              <a:ea typeface="Calibri"/>
              <a:cs typeface="Calibri"/>
              <a:sym typeface="Calibri"/>
            </a:endParaRPr>
          </a:p>
        </p:txBody>
      </p:sp>
      <p:pic>
        <p:nvPicPr>
          <p:cNvPr descr="Twitter logo" id="270" name="Google Shape;270;p29"/>
          <p:cNvPicPr preferRelativeResize="0"/>
          <p:nvPr/>
        </p:nvPicPr>
        <p:blipFill rotWithShape="1">
          <a:blip r:embed="rId4">
            <a:alphaModFix/>
          </a:blip>
          <a:srcRect b="0" l="0" r="0" t="0"/>
          <a:stretch/>
        </p:blipFill>
        <p:spPr>
          <a:xfrm>
            <a:off x="11758834" y="3805666"/>
            <a:ext cx="2956498" cy="2956498"/>
          </a:xfrm>
          <a:prstGeom prst="rect">
            <a:avLst/>
          </a:prstGeom>
          <a:noFill/>
          <a:ln>
            <a:noFill/>
          </a:ln>
        </p:spPr>
      </p:pic>
      <p:pic>
        <p:nvPicPr>
          <p:cNvPr descr="Facebook logo" id="271" name="Google Shape;271;p29"/>
          <p:cNvPicPr preferRelativeResize="0"/>
          <p:nvPr/>
        </p:nvPicPr>
        <p:blipFill rotWithShape="1">
          <a:blip r:embed="rId5">
            <a:alphaModFix/>
          </a:blip>
          <a:srcRect b="0" l="0" r="0" t="0"/>
          <a:stretch/>
        </p:blipFill>
        <p:spPr>
          <a:xfrm>
            <a:off x="3484791" y="3636062"/>
            <a:ext cx="3122638" cy="3122638"/>
          </a:xfrm>
          <a:prstGeom prst="rect">
            <a:avLst/>
          </a:prstGeom>
          <a:noFill/>
          <a:ln>
            <a:noFill/>
          </a:ln>
        </p:spPr>
      </p:pic>
      <p:pic>
        <p:nvPicPr>
          <p:cNvPr descr="Instagram logo" id="272" name="Google Shape;272;p29"/>
          <p:cNvPicPr preferRelativeResize="0"/>
          <p:nvPr/>
        </p:nvPicPr>
        <p:blipFill rotWithShape="1">
          <a:blip r:embed="rId6">
            <a:alphaModFix/>
          </a:blip>
          <a:srcRect b="0" l="0" r="0" t="0"/>
          <a:stretch/>
        </p:blipFill>
        <p:spPr>
          <a:xfrm>
            <a:off x="6929119" y="2943369"/>
            <a:ext cx="4508024" cy="45080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