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hZnkd//WsiWVySUAF5rWDyyBqu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s://sdsos.gov/elections-voting/voting/register-to-vote/residency-qualification.asp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sdsos.gov/elections-voting/voting/register-to-vote/default.aspx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sdsos.gov/elections-voting/default.aspx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South Dakota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653250" y="2720175"/>
            <a:ext cx="92604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32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e at least 18 years of age by the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next election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</a:t>
            </a:r>
            <a:r>
              <a:rPr b="0" i="0" lang="en-US" sz="32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</a:t>
            </a: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SD resident as defined </a:t>
            </a:r>
            <a:r>
              <a:rPr lang="en-US" sz="32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here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currently serving a sentence for a felony conviction (including imprisonment, served or suspended, in an adult penitentiary system)</a:t>
            </a:r>
            <a:endParaRPr sz="32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461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judged mentally incompetent by a court of law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699" y="2720184"/>
            <a:ext cx="80040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Unexpired driver’s license/State ID listing your current address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If you do not have one of these forms of ID, have the last four digits of your SSN ready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564525" y="2720175"/>
            <a:ext cx="9487800" cy="75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Complete the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voter registration form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, fill it out, and then submit it to your county auditor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Other locations include: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937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600"/>
              <a:buFont typeface="Roboto Slab"/>
              <a:buChar char="○"/>
            </a:pPr>
            <a:r>
              <a:rPr lang="en-US" sz="2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Driver's license station</a:t>
            </a:r>
            <a:endParaRPr sz="2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937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600"/>
              <a:buFont typeface="Roboto Slab"/>
              <a:buChar char="○"/>
            </a:pPr>
            <a:r>
              <a:rPr lang="en-US" sz="2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City Finance Office</a:t>
            </a:r>
            <a:endParaRPr sz="2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937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600"/>
              <a:buFont typeface="Roboto Slab"/>
              <a:buChar char="○"/>
            </a:pPr>
            <a:r>
              <a:rPr lang="en-US" sz="2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Public assistance agencies providing food stamps, TANF or WIC</a:t>
            </a:r>
            <a:endParaRPr sz="2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937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600"/>
              <a:buFont typeface="Roboto Slab"/>
              <a:buChar char="○"/>
            </a:pPr>
            <a:r>
              <a:rPr lang="en-US" sz="2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Department of Human Services offices which provide assistance to the disabled</a:t>
            </a:r>
            <a:endParaRPr sz="2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937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600"/>
              <a:buFont typeface="Roboto Slab"/>
              <a:buChar char="○"/>
            </a:pPr>
            <a:r>
              <a:rPr lang="en-US" sz="2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Military recruitment offices</a:t>
            </a:r>
            <a:endParaRPr sz="2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699" y="2839666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Municipal Elections may be held on the following dates: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April 13, 2021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June 8, 2021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○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June 15, 2021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938700" y="4343400"/>
            <a:ext cx="16410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South Dakota’s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Elections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https://sdsos.gov/elections-voting/default.aspx</a:t>
            </a:r>
            <a:endParaRPr sz="28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sz="28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