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10287000" cx="18288000"/>
  <p:notesSz cx="6858000" cy="9144000"/>
  <p:embeddedFontLst>
    <p:embeddedFont>
      <p:font typeface="Roboto Slab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456">
          <p15:clr>
            <a:srgbClr val="A4A3A4"/>
          </p15:clr>
        </p15:guide>
        <p15:guide id="2" pos="5472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5" roundtripDataSignature="AMtx7mgYFgBUntk1kEaYPx45sVN6qjLt6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456" orient="horz"/>
        <p:guide pos="547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Slab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font" Target="fonts/RobotoSlab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7" name="Google Shape;157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0" name="Google Shape;170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1" name="Google Shape;171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4" name="Google Shape;184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5" name="Google Shape;185;p1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78baef88f2_0_7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8" name="Google Shape;198;g78baef88f2_0_7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9" name="Google Shape;199;g78baef88f2_0_7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78baef88f2_1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2" name="Google Shape;212;g78baef88f2_1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13" name="Google Shape;213;g78baef88f2_1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1" name="Google Shape;241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42" name="Google Shape;242;p2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40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4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4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1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41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4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4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4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" name="Google Shape;22;p3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3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3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3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0" name="Google Shape;40;p3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1" name="Google Shape;41;p3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3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3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8" name="Google Shape;48;p3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3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3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3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3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3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3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3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3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3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3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hyperlink" Target="https://www.pavoterservices.pa.gov/Pages/VoterRegistrationApplication.aspx" TargetMode="External"/><Relationship Id="rId5" Type="http://schemas.openxmlformats.org/officeDocument/2006/relationships/hyperlink" Target="https://www.votespa.com/Register-to-Vote/Pages/How-to-Register-to-Vote.aspx#online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hyperlink" Target="https://www.dos.pa.gov/VotingElections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B4FF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1028700" y="1311586"/>
            <a:ext cx="17259300" cy="423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/>
          <p:nvPr/>
        </p:nvSpPr>
        <p:spPr>
          <a:xfrm rot="5400000">
            <a:off x="-8541" y="5474"/>
            <a:ext cx="6842125" cy="6831178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133E64"/>
          </a:solidFill>
          <a:ln>
            <a:noFill/>
          </a:ln>
        </p:spPr>
      </p:sp>
      <p:sp>
        <p:nvSpPr>
          <p:cNvPr id="91" name="Google Shape;91;p1"/>
          <p:cNvSpPr txBox="1"/>
          <p:nvPr/>
        </p:nvSpPr>
        <p:spPr>
          <a:xfrm>
            <a:off x="2819400" y="6030241"/>
            <a:ext cx="14439900" cy="318882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8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b="1" lang="en-US" sz="9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Pennsylvania</a:t>
            </a:r>
            <a:endParaRPr b="1" i="0" sz="9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marR="0" rtl="0" algn="r">
              <a:lnSpc>
                <a:spcPct val="128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b="1" i="0" lang="en-US" sz="9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Voter Registration Guide</a:t>
            </a:r>
            <a:endParaRPr b="0" i="0" sz="9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48350" y="1446775"/>
            <a:ext cx="7146175" cy="39485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3" name="Google Shape;93;p1"/>
          <p:cNvGrpSpPr/>
          <p:nvPr/>
        </p:nvGrpSpPr>
        <p:grpSpPr>
          <a:xfrm>
            <a:off x="2357515" y="2518299"/>
            <a:ext cx="7146219" cy="1821372"/>
            <a:chOff x="2357500" y="2545000"/>
            <a:chExt cx="6936729" cy="1767979"/>
          </a:xfrm>
        </p:grpSpPr>
        <p:sp>
          <p:nvSpPr>
            <p:cNvPr id="94" name="Google Shape;94;p1"/>
            <p:cNvSpPr/>
            <p:nvPr/>
          </p:nvSpPr>
          <p:spPr>
            <a:xfrm>
              <a:off x="3800871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2357500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2838624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1"/>
            <p:cNvSpPr/>
            <p:nvPr/>
          </p:nvSpPr>
          <p:spPr>
            <a:xfrm>
              <a:off x="3319747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"/>
            <p:cNvSpPr/>
            <p:nvPr/>
          </p:nvSpPr>
          <p:spPr>
            <a:xfrm>
              <a:off x="4281994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"/>
            <p:cNvSpPr/>
            <p:nvPr/>
          </p:nvSpPr>
          <p:spPr>
            <a:xfrm>
              <a:off x="6206488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4763118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1"/>
            <p:cNvSpPr/>
            <p:nvPr/>
          </p:nvSpPr>
          <p:spPr>
            <a:xfrm>
              <a:off x="5244241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"/>
            <p:cNvSpPr/>
            <p:nvPr/>
          </p:nvSpPr>
          <p:spPr>
            <a:xfrm>
              <a:off x="5725365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6687612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8612106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7168735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7649859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8130982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"/>
            <p:cNvSpPr/>
            <p:nvPr/>
          </p:nvSpPr>
          <p:spPr>
            <a:xfrm>
              <a:off x="9093229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3800871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2357500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2838624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"/>
            <p:cNvSpPr/>
            <p:nvPr/>
          </p:nvSpPr>
          <p:spPr>
            <a:xfrm>
              <a:off x="3319747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4281994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"/>
            <p:cNvSpPr/>
            <p:nvPr/>
          </p:nvSpPr>
          <p:spPr>
            <a:xfrm>
              <a:off x="6206488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1"/>
            <p:cNvSpPr/>
            <p:nvPr/>
          </p:nvSpPr>
          <p:spPr>
            <a:xfrm>
              <a:off x="4763118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"/>
            <p:cNvSpPr/>
            <p:nvPr/>
          </p:nvSpPr>
          <p:spPr>
            <a:xfrm>
              <a:off x="5244241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5725365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6687612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1"/>
            <p:cNvSpPr/>
            <p:nvPr/>
          </p:nvSpPr>
          <p:spPr>
            <a:xfrm>
              <a:off x="8612106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1"/>
            <p:cNvSpPr/>
            <p:nvPr/>
          </p:nvSpPr>
          <p:spPr>
            <a:xfrm>
              <a:off x="7168735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7649859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8130982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9093229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"/>
            <p:cNvSpPr/>
            <p:nvPr/>
          </p:nvSpPr>
          <p:spPr>
            <a:xfrm>
              <a:off x="3800871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2357500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1"/>
            <p:cNvSpPr/>
            <p:nvPr/>
          </p:nvSpPr>
          <p:spPr>
            <a:xfrm>
              <a:off x="2838624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3319747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1"/>
            <p:cNvSpPr/>
            <p:nvPr/>
          </p:nvSpPr>
          <p:spPr>
            <a:xfrm>
              <a:off x="4281994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1"/>
            <p:cNvSpPr/>
            <p:nvPr/>
          </p:nvSpPr>
          <p:spPr>
            <a:xfrm>
              <a:off x="6206488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1"/>
            <p:cNvSpPr/>
            <p:nvPr/>
          </p:nvSpPr>
          <p:spPr>
            <a:xfrm>
              <a:off x="4763118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1"/>
            <p:cNvSpPr/>
            <p:nvPr/>
          </p:nvSpPr>
          <p:spPr>
            <a:xfrm>
              <a:off x="5244241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1"/>
            <p:cNvSpPr/>
            <p:nvPr/>
          </p:nvSpPr>
          <p:spPr>
            <a:xfrm>
              <a:off x="5725365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6687612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1"/>
            <p:cNvSpPr/>
            <p:nvPr/>
          </p:nvSpPr>
          <p:spPr>
            <a:xfrm>
              <a:off x="8612106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7168735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7649859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1"/>
            <p:cNvSpPr/>
            <p:nvPr/>
          </p:nvSpPr>
          <p:spPr>
            <a:xfrm>
              <a:off x="8130982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1"/>
            <p:cNvSpPr/>
            <p:nvPr/>
          </p:nvSpPr>
          <p:spPr>
            <a:xfrm>
              <a:off x="9093229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1"/>
            <p:cNvSpPr/>
            <p:nvPr/>
          </p:nvSpPr>
          <p:spPr>
            <a:xfrm>
              <a:off x="3800871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1"/>
            <p:cNvSpPr/>
            <p:nvPr/>
          </p:nvSpPr>
          <p:spPr>
            <a:xfrm>
              <a:off x="2357500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1"/>
            <p:cNvSpPr/>
            <p:nvPr/>
          </p:nvSpPr>
          <p:spPr>
            <a:xfrm>
              <a:off x="2838624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1"/>
            <p:cNvSpPr/>
            <p:nvPr/>
          </p:nvSpPr>
          <p:spPr>
            <a:xfrm>
              <a:off x="3319747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1"/>
            <p:cNvSpPr/>
            <p:nvPr/>
          </p:nvSpPr>
          <p:spPr>
            <a:xfrm>
              <a:off x="4281994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6206488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1"/>
            <p:cNvSpPr/>
            <p:nvPr/>
          </p:nvSpPr>
          <p:spPr>
            <a:xfrm>
              <a:off x="4763118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1"/>
            <p:cNvSpPr/>
            <p:nvPr/>
          </p:nvSpPr>
          <p:spPr>
            <a:xfrm>
              <a:off x="5244241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1"/>
            <p:cNvSpPr/>
            <p:nvPr/>
          </p:nvSpPr>
          <p:spPr>
            <a:xfrm>
              <a:off x="5725365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1"/>
            <p:cNvSpPr/>
            <p:nvPr/>
          </p:nvSpPr>
          <p:spPr>
            <a:xfrm>
              <a:off x="6687612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8612106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1"/>
            <p:cNvSpPr/>
            <p:nvPr/>
          </p:nvSpPr>
          <p:spPr>
            <a:xfrm>
              <a:off x="7168735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1"/>
            <p:cNvSpPr/>
            <p:nvPr/>
          </p:nvSpPr>
          <p:spPr>
            <a:xfrm>
              <a:off x="7649859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1"/>
            <p:cNvSpPr/>
            <p:nvPr/>
          </p:nvSpPr>
          <p:spPr>
            <a:xfrm>
              <a:off x="8130982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1"/>
            <p:cNvSpPr/>
            <p:nvPr/>
          </p:nvSpPr>
          <p:spPr>
            <a:xfrm>
              <a:off x="9093229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10505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4"/>
          <p:cNvSpPr/>
          <p:nvPr/>
        </p:nvSpPr>
        <p:spPr>
          <a:xfrm>
            <a:off x="10522289" y="4571084"/>
            <a:ext cx="6737011" cy="4687216"/>
          </a:xfrm>
          <a:prstGeom prst="rect">
            <a:avLst/>
          </a:prstGeom>
          <a:solidFill>
            <a:srgbClr val="00B4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0" name="Google Shape;160;p4"/>
          <p:cNvGrpSpPr/>
          <p:nvPr/>
        </p:nvGrpSpPr>
        <p:grpSpPr>
          <a:xfrm rot="5400000">
            <a:off x="10923680" y="5066877"/>
            <a:ext cx="7019505" cy="2326103"/>
            <a:chOff x="0" y="0"/>
            <a:chExt cx="9359340" cy="3101471"/>
          </a:xfrm>
        </p:grpSpPr>
        <p:pic>
          <p:nvPicPr>
            <p:cNvPr id="161" name="Google Shape;161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2" name="Google Shape;162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3" name="Google Shape;163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4" name="Google Shape;164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65" name="Google Shape;165;p4"/>
          <p:cNvSpPr/>
          <p:nvPr/>
        </p:nvSpPr>
        <p:spPr>
          <a:xfrm rot="-5400000">
            <a:off x="11454419" y="3453419"/>
            <a:ext cx="6839052" cy="6828110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133E64"/>
          </a:solidFill>
          <a:ln>
            <a:noFill/>
          </a:ln>
        </p:spPr>
      </p:sp>
      <p:sp>
        <p:nvSpPr>
          <p:cNvPr id="166" name="Google Shape;166;p4"/>
          <p:cNvSpPr txBox="1"/>
          <p:nvPr/>
        </p:nvSpPr>
        <p:spPr>
          <a:xfrm>
            <a:off x="653250" y="1104900"/>
            <a:ext cx="16981500" cy="11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0"/>
              <a:buFont typeface="Arial"/>
              <a:buNone/>
            </a:pP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Am I Eligible to Register to Vote?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4"/>
          <p:cNvSpPr txBox="1"/>
          <p:nvPr/>
        </p:nvSpPr>
        <p:spPr>
          <a:xfrm>
            <a:off x="653250" y="2487350"/>
            <a:ext cx="9509400" cy="771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28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A person must meet the following criteria in order to register to vote...</a:t>
            </a:r>
            <a:endParaRPr b="0" i="0" sz="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20700" lvl="0" marL="10287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Must be a U.S. Citizen</a:t>
            </a:r>
            <a:endParaRPr b="0" i="0" sz="28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520700" lvl="0" marL="10287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Char char="•"/>
            </a:pPr>
            <a:r>
              <a:rPr lang="en-US" sz="28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Must be be at least 18 years of age on or before the day of the next election</a:t>
            </a:r>
            <a:endParaRPr sz="28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558800" lvl="0" marL="10287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400"/>
              <a:buFont typeface="Roboto Slab"/>
              <a:buChar char="•"/>
            </a:pPr>
            <a:r>
              <a:rPr b="0" i="0" lang="en-US" sz="28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Must be an established resident in the town where you intend to register and vote (</a:t>
            </a:r>
            <a:r>
              <a:rPr lang="en-US" sz="28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for at least 30 days) </a:t>
            </a:r>
            <a:endParaRPr sz="28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558800" lvl="0" marL="10287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400"/>
              <a:buFont typeface="Roboto Slab"/>
              <a:buChar char="•"/>
            </a:pPr>
            <a:r>
              <a:rPr lang="en-US" sz="29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Must NOT be </a:t>
            </a:r>
            <a:r>
              <a:rPr lang="en-US" sz="29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incarcerated after conviction for a felony (your voting rights are restored immediately after incarceration)</a:t>
            </a:r>
            <a:endParaRPr sz="29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527050" lvl="0" marL="10287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900"/>
              <a:buFont typeface="Roboto Slab"/>
              <a:buChar char="•"/>
            </a:pPr>
            <a:r>
              <a:rPr lang="en-US" sz="29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Must NOT be convicted of violating any provision of the PA Election Code within the last four years</a:t>
            </a:r>
            <a:endParaRPr sz="28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10505"/>
        </a:solidFill>
      </p:bgPr>
    </p:bg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7"/>
          <p:cNvSpPr/>
          <p:nvPr/>
        </p:nvSpPr>
        <p:spPr>
          <a:xfrm>
            <a:off x="10522289" y="4571084"/>
            <a:ext cx="6737011" cy="4687216"/>
          </a:xfrm>
          <a:prstGeom prst="rect">
            <a:avLst/>
          </a:prstGeom>
          <a:solidFill>
            <a:srgbClr val="00B4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74" name="Google Shape;174;p7"/>
          <p:cNvGrpSpPr/>
          <p:nvPr/>
        </p:nvGrpSpPr>
        <p:grpSpPr>
          <a:xfrm rot="5400000">
            <a:off x="10923680" y="5066877"/>
            <a:ext cx="7019505" cy="2326103"/>
            <a:chOff x="0" y="0"/>
            <a:chExt cx="9359340" cy="3101471"/>
          </a:xfrm>
        </p:grpSpPr>
        <p:pic>
          <p:nvPicPr>
            <p:cNvPr id="175" name="Google Shape;175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6" name="Google Shape;176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7" name="Google Shape;177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8" name="Google Shape;178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9" name="Google Shape;179;p7"/>
          <p:cNvSpPr/>
          <p:nvPr/>
        </p:nvSpPr>
        <p:spPr>
          <a:xfrm rot="-5400000">
            <a:off x="11454419" y="3453419"/>
            <a:ext cx="6839052" cy="6828110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133E64"/>
          </a:solidFill>
          <a:ln>
            <a:noFill/>
          </a:ln>
        </p:spPr>
      </p:sp>
      <p:sp>
        <p:nvSpPr>
          <p:cNvPr id="180" name="Google Shape;180;p7"/>
          <p:cNvSpPr txBox="1"/>
          <p:nvPr/>
        </p:nvSpPr>
        <p:spPr>
          <a:xfrm>
            <a:off x="762000" y="1066800"/>
            <a:ext cx="16763999" cy="11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0"/>
              <a:buFont typeface="Arial"/>
              <a:buNone/>
            </a:pP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What Do I Need to Register to Vote?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7"/>
          <p:cNvSpPr txBox="1"/>
          <p:nvPr/>
        </p:nvSpPr>
        <p:spPr>
          <a:xfrm>
            <a:off x="1028700" y="2720175"/>
            <a:ext cx="9012600" cy="51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Before you register to vote, make sure you have the following documents ready to go…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●"/>
            </a:pP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PA Driver’s License, PENNDOT ID number, or Social Security Number</a:t>
            </a:r>
            <a:endParaRPr sz="36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●"/>
            </a:pP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Proof of identification and residence that shows their name and current address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10505"/>
        </a:soli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2"/>
          <p:cNvSpPr/>
          <p:nvPr/>
        </p:nvSpPr>
        <p:spPr>
          <a:xfrm>
            <a:off x="10522289" y="4571084"/>
            <a:ext cx="6737011" cy="4687216"/>
          </a:xfrm>
          <a:prstGeom prst="rect">
            <a:avLst/>
          </a:prstGeom>
          <a:solidFill>
            <a:srgbClr val="00B4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8" name="Google Shape;188;p12"/>
          <p:cNvGrpSpPr/>
          <p:nvPr/>
        </p:nvGrpSpPr>
        <p:grpSpPr>
          <a:xfrm rot="5400000">
            <a:off x="10923680" y="5066877"/>
            <a:ext cx="7019505" cy="2326103"/>
            <a:chOff x="0" y="0"/>
            <a:chExt cx="9359340" cy="3101471"/>
          </a:xfrm>
        </p:grpSpPr>
        <p:pic>
          <p:nvPicPr>
            <p:cNvPr id="189" name="Google Shape;189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0" name="Google Shape;190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1" name="Google Shape;191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2" name="Google Shape;192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93" name="Google Shape;193;p12"/>
          <p:cNvSpPr/>
          <p:nvPr/>
        </p:nvSpPr>
        <p:spPr>
          <a:xfrm rot="-5400000">
            <a:off x="11454419" y="3453419"/>
            <a:ext cx="6839052" cy="6828110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133E64"/>
          </a:solidFill>
          <a:ln>
            <a:noFill/>
          </a:ln>
        </p:spPr>
      </p:sp>
      <p:sp>
        <p:nvSpPr>
          <p:cNvPr id="194" name="Google Shape;194;p12"/>
          <p:cNvSpPr txBox="1"/>
          <p:nvPr/>
        </p:nvSpPr>
        <p:spPr>
          <a:xfrm>
            <a:off x="1028698" y="1028700"/>
            <a:ext cx="14897100" cy="11541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0"/>
              <a:buFont typeface="Arial"/>
              <a:buNone/>
            </a:pP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How Can I Register to Vote?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2"/>
          <p:cNvSpPr txBox="1"/>
          <p:nvPr/>
        </p:nvSpPr>
        <p:spPr>
          <a:xfrm>
            <a:off x="1028700" y="2839675"/>
            <a:ext cx="8858100" cy="57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Now that you’re ready to register to vote, here are a few different ways to do so…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2545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100"/>
              <a:buFont typeface="Roboto Slab"/>
              <a:buChar char="●"/>
            </a:pPr>
            <a:r>
              <a:rPr b="0" i="0" lang="en-US" sz="31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ONLINE: </a:t>
            </a:r>
            <a:r>
              <a:rPr lang="en-US" sz="3100" u="sng">
                <a:solidFill>
                  <a:schemeClr val="hlink"/>
                </a:solidFill>
                <a:latin typeface="Roboto Slab"/>
                <a:ea typeface="Roboto Slab"/>
                <a:cs typeface="Roboto Slab"/>
                <a:sym typeface="Roboto Slab"/>
                <a:hlinkClick r:id="rId4"/>
              </a:rPr>
              <a:t>https://www.pavoterservices.pa.gov/Pages/VoterRegistrationApplication.aspx</a:t>
            </a:r>
            <a:endParaRPr b="0" i="0" sz="31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2545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100"/>
              <a:buFont typeface="Roboto Slab"/>
              <a:buChar char="●"/>
            </a:pPr>
            <a:r>
              <a:rPr b="0" i="0" lang="en-US" sz="31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IN-PERSON: fill out an application at the local </a:t>
            </a:r>
            <a:r>
              <a:rPr lang="en-US" sz="31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voter registration office, at PennDOT, or some other government agencies</a:t>
            </a:r>
            <a:endParaRPr b="0" i="0" sz="31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2545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100"/>
              <a:buFont typeface="Roboto Slab"/>
              <a:buChar char="●"/>
            </a:pPr>
            <a:r>
              <a:rPr lang="en-US" sz="31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BY MAIL: </a:t>
            </a:r>
            <a:r>
              <a:rPr lang="en-US" sz="3100" u="sng">
                <a:solidFill>
                  <a:schemeClr val="hlink"/>
                </a:solidFill>
                <a:latin typeface="Roboto Slab"/>
                <a:ea typeface="Roboto Slab"/>
                <a:cs typeface="Roboto Slab"/>
                <a:sym typeface="Roboto Slab"/>
                <a:hlinkClick r:id="rId5"/>
              </a:rPr>
              <a:t>https://www.votespa.com/Register-to-Vote/Pages/How-to-Register-to-Vote.aspx#online</a:t>
            </a:r>
            <a:endParaRPr sz="31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10505"/>
        </a:solidFill>
      </p:bgPr>
    </p:bg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78baef88f2_0_73"/>
          <p:cNvSpPr/>
          <p:nvPr/>
        </p:nvSpPr>
        <p:spPr>
          <a:xfrm>
            <a:off x="10522289" y="4571084"/>
            <a:ext cx="6737100" cy="4687200"/>
          </a:xfrm>
          <a:prstGeom prst="rect">
            <a:avLst/>
          </a:prstGeom>
          <a:solidFill>
            <a:srgbClr val="00B4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2" name="Google Shape;202;g78baef88f2_0_73"/>
          <p:cNvGrpSpPr/>
          <p:nvPr/>
        </p:nvGrpSpPr>
        <p:grpSpPr>
          <a:xfrm rot="5400000">
            <a:off x="10923679" y="5066877"/>
            <a:ext cx="7019504" cy="2326103"/>
            <a:chOff x="0" y="0"/>
            <a:chExt cx="9359339" cy="3101471"/>
          </a:xfrm>
        </p:grpSpPr>
        <p:pic>
          <p:nvPicPr>
            <p:cNvPr id="203" name="Google Shape;203;g78baef88f2_0_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4" name="Google Shape;204;g78baef88f2_0_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5" name="Google Shape;205;g78baef88f2_0_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6" name="Google Shape;206;g78baef88f2_0_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07" name="Google Shape;207;g78baef88f2_0_73"/>
          <p:cNvSpPr/>
          <p:nvPr/>
        </p:nvSpPr>
        <p:spPr>
          <a:xfrm rot="-5400000">
            <a:off x="11454416" y="3450349"/>
            <a:ext cx="6842125" cy="6831178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133E64"/>
          </a:solidFill>
          <a:ln>
            <a:noFill/>
          </a:ln>
        </p:spPr>
      </p:sp>
      <p:sp>
        <p:nvSpPr>
          <p:cNvPr id="208" name="Google Shape;208;g78baef88f2_0_73"/>
          <p:cNvSpPr txBox="1"/>
          <p:nvPr/>
        </p:nvSpPr>
        <p:spPr>
          <a:xfrm>
            <a:off x="1028698" y="1028700"/>
            <a:ext cx="14897100" cy="11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0"/>
              <a:buFont typeface="Arial"/>
              <a:buNone/>
            </a:pP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Important Voting Deadlines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g78baef88f2_0_73"/>
          <p:cNvSpPr txBox="1"/>
          <p:nvPr/>
        </p:nvSpPr>
        <p:spPr>
          <a:xfrm>
            <a:off x="1028699" y="2839666"/>
            <a:ext cx="8004000" cy="57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As a newly registered voter, here are some important dates you should know...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63550" lvl="0" marL="457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700"/>
              <a:buFont typeface="Roboto Slab"/>
              <a:buChar char="●"/>
            </a:pPr>
            <a:r>
              <a:rPr lang="en-US" sz="37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2021 Primary Election</a:t>
            </a:r>
            <a:endParaRPr sz="37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63550" lvl="1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700"/>
              <a:buFont typeface="Roboto Slab"/>
              <a:buChar char="○"/>
            </a:pPr>
            <a:r>
              <a:rPr lang="en-US" sz="37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May 18, 2021</a:t>
            </a:r>
            <a:endParaRPr sz="37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63550" lvl="0" marL="457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700"/>
              <a:buFont typeface="Roboto Slab"/>
              <a:buChar char="●"/>
            </a:pPr>
            <a:r>
              <a:rPr lang="en-US" sz="37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Municipal Election</a:t>
            </a:r>
            <a:endParaRPr sz="37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63550" lvl="1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700"/>
              <a:buFont typeface="Roboto Slab"/>
              <a:buChar char="○"/>
            </a:pPr>
            <a:r>
              <a:rPr lang="en-US" sz="37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November 2, 2021</a:t>
            </a:r>
            <a:endParaRPr sz="37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B4FF"/>
        </a:solidFill>
      </p:bgPr>
    </p:bg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78baef88f2_1_0"/>
          <p:cNvSpPr/>
          <p:nvPr/>
        </p:nvSpPr>
        <p:spPr>
          <a:xfrm>
            <a:off x="12684552" y="-59454"/>
            <a:ext cx="5603400" cy="1088100"/>
          </a:xfrm>
          <a:prstGeom prst="rect">
            <a:avLst/>
          </a:prstGeom>
          <a:solidFill>
            <a:srgbClr val="C1050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16" name="Google Shape;216;g78baef88f2_1_0"/>
          <p:cNvGrpSpPr/>
          <p:nvPr/>
        </p:nvGrpSpPr>
        <p:grpSpPr>
          <a:xfrm rot="-5400000">
            <a:off x="11976524" y="-2521782"/>
            <a:ext cx="7019504" cy="2326103"/>
            <a:chOff x="0" y="0"/>
            <a:chExt cx="9359339" cy="3101471"/>
          </a:xfrm>
        </p:grpSpPr>
        <p:pic>
          <p:nvPicPr>
            <p:cNvPr id="217" name="Google Shape;217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8" name="Google Shape;218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9" name="Google Shape;219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0" name="Google Shape;220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21" name="Google Shape;221;g78baef88f2_1_0"/>
          <p:cNvSpPr/>
          <p:nvPr/>
        </p:nvSpPr>
        <p:spPr>
          <a:xfrm>
            <a:off x="0" y="9198846"/>
            <a:ext cx="5603400" cy="1088100"/>
          </a:xfrm>
          <a:prstGeom prst="rect">
            <a:avLst/>
          </a:prstGeom>
          <a:solidFill>
            <a:srgbClr val="C1050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22" name="Google Shape;222;g78baef88f2_1_0"/>
          <p:cNvGrpSpPr/>
          <p:nvPr/>
        </p:nvGrpSpPr>
        <p:grpSpPr>
          <a:xfrm rot="-5400000">
            <a:off x="-708028" y="10506315"/>
            <a:ext cx="7019504" cy="2326103"/>
            <a:chOff x="0" y="0"/>
            <a:chExt cx="9359339" cy="3101471"/>
          </a:xfrm>
        </p:grpSpPr>
        <p:pic>
          <p:nvPicPr>
            <p:cNvPr id="223" name="Google Shape;223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4" name="Google Shape;224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5" name="Google Shape;225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6" name="Google Shape;226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27" name="Google Shape;227;g78baef88f2_1_0"/>
          <p:cNvGrpSpPr/>
          <p:nvPr/>
        </p:nvGrpSpPr>
        <p:grpSpPr>
          <a:xfrm rot="10800000">
            <a:off x="16186883" y="6932197"/>
            <a:ext cx="7019504" cy="2326103"/>
            <a:chOff x="0" y="0"/>
            <a:chExt cx="9359339" cy="3101471"/>
          </a:xfrm>
        </p:grpSpPr>
        <p:pic>
          <p:nvPicPr>
            <p:cNvPr id="228" name="Google Shape;228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9" name="Google Shape;229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0" name="Google Shape;230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1" name="Google Shape;231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32" name="Google Shape;232;g78baef88f2_1_0"/>
          <p:cNvGrpSpPr/>
          <p:nvPr/>
        </p:nvGrpSpPr>
        <p:grpSpPr>
          <a:xfrm rot="10800000">
            <a:off x="-4873337" y="1028700"/>
            <a:ext cx="7019504" cy="2326103"/>
            <a:chOff x="0" y="0"/>
            <a:chExt cx="9359339" cy="3101471"/>
          </a:xfrm>
        </p:grpSpPr>
        <p:pic>
          <p:nvPicPr>
            <p:cNvPr id="233" name="Google Shape;233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4" name="Google Shape;234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5" name="Google Shape;235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6" name="Google Shape;236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37" name="Google Shape;237;g78baef88f2_1_0"/>
          <p:cNvSpPr txBox="1"/>
          <p:nvPr/>
        </p:nvSpPr>
        <p:spPr>
          <a:xfrm>
            <a:off x="1877400" y="4487450"/>
            <a:ext cx="15926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7500"/>
              <a:buFont typeface="Roboto Slab"/>
              <a:buNone/>
            </a:pPr>
            <a:r>
              <a:rPr b="1" lang="en-US" sz="75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Pennsylvania’s</a:t>
            </a: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 </a:t>
            </a:r>
            <a:r>
              <a:rPr b="1" lang="en-US" sz="75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Elections</a:t>
            </a: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 Website: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g78baef88f2_1_0"/>
          <p:cNvSpPr txBox="1"/>
          <p:nvPr/>
        </p:nvSpPr>
        <p:spPr>
          <a:xfrm>
            <a:off x="3592050" y="5938438"/>
            <a:ext cx="11103900" cy="5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rPr lang="en-US" sz="2800" u="sng">
                <a:solidFill>
                  <a:schemeClr val="hlink"/>
                </a:solidFill>
                <a:latin typeface="Roboto Slab"/>
                <a:ea typeface="Roboto Slab"/>
                <a:cs typeface="Roboto Slab"/>
                <a:sym typeface="Roboto Slab"/>
                <a:hlinkClick r:id="rId4"/>
              </a:rPr>
              <a:t>https://www.dos.pa.gov/VotingElections/</a:t>
            </a:r>
            <a:r>
              <a:rPr b="0" i="0" lang="en-US" sz="28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B4FF"/>
        </a:solidFill>
      </p:bgPr>
    </p:bg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9"/>
          <p:cNvSpPr/>
          <p:nvPr/>
        </p:nvSpPr>
        <p:spPr>
          <a:xfrm>
            <a:off x="12684552" y="-59454"/>
            <a:ext cx="5603448" cy="1088154"/>
          </a:xfrm>
          <a:prstGeom prst="rect">
            <a:avLst/>
          </a:prstGeom>
          <a:solidFill>
            <a:srgbClr val="C1050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45" name="Google Shape;245;p29"/>
          <p:cNvGrpSpPr/>
          <p:nvPr/>
        </p:nvGrpSpPr>
        <p:grpSpPr>
          <a:xfrm rot="-5400000">
            <a:off x="11976524" y="-2521782"/>
            <a:ext cx="7019505" cy="2326103"/>
            <a:chOff x="0" y="0"/>
            <a:chExt cx="9359340" cy="3101471"/>
          </a:xfrm>
        </p:grpSpPr>
        <p:pic>
          <p:nvPicPr>
            <p:cNvPr id="246" name="Google Shape;246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7" name="Google Shape;247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8" name="Google Shape;248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9" name="Google Shape;249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50" name="Google Shape;250;p29"/>
          <p:cNvSpPr/>
          <p:nvPr/>
        </p:nvSpPr>
        <p:spPr>
          <a:xfrm>
            <a:off x="0" y="9198846"/>
            <a:ext cx="5603448" cy="1088154"/>
          </a:xfrm>
          <a:prstGeom prst="rect">
            <a:avLst/>
          </a:prstGeom>
          <a:solidFill>
            <a:srgbClr val="C1050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51" name="Google Shape;251;p29"/>
          <p:cNvGrpSpPr/>
          <p:nvPr/>
        </p:nvGrpSpPr>
        <p:grpSpPr>
          <a:xfrm rot="-5400000">
            <a:off x="-708028" y="10506316"/>
            <a:ext cx="7019505" cy="2326103"/>
            <a:chOff x="0" y="0"/>
            <a:chExt cx="9359340" cy="3101471"/>
          </a:xfrm>
        </p:grpSpPr>
        <p:pic>
          <p:nvPicPr>
            <p:cNvPr id="252" name="Google Shape;252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3" name="Google Shape;253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4" name="Google Shape;254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5" name="Google Shape;255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56" name="Google Shape;256;p29"/>
          <p:cNvGrpSpPr/>
          <p:nvPr/>
        </p:nvGrpSpPr>
        <p:grpSpPr>
          <a:xfrm rot="10800000">
            <a:off x="16186882" y="6932197"/>
            <a:ext cx="7019505" cy="2326103"/>
            <a:chOff x="0" y="0"/>
            <a:chExt cx="9359340" cy="3101471"/>
          </a:xfrm>
        </p:grpSpPr>
        <p:pic>
          <p:nvPicPr>
            <p:cNvPr id="257" name="Google Shape;257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8" name="Google Shape;258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9" name="Google Shape;259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0" name="Google Shape;260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61" name="Google Shape;261;p29"/>
          <p:cNvGrpSpPr/>
          <p:nvPr/>
        </p:nvGrpSpPr>
        <p:grpSpPr>
          <a:xfrm rot="10800000">
            <a:off x="-4873337" y="1028700"/>
            <a:ext cx="7019505" cy="2326103"/>
            <a:chOff x="0" y="0"/>
            <a:chExt cx="9359340" cy="3101471"/>
          </a:xfrm>
        </p:grpSpPr>
        <p:pic>
          <p:nvPicPr>
            <p:cNvPr id="262" name="Google Shape;262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3" name="Google Shape;263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4" name="Google Shape;264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5" name="Google Shape;265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66" name="Google Shape;266;p29"/>
          <p:cNvSpPr txBox="1"/>
          <p:nvPr/>
        </p:nvSpPr>
        <p:spPr>
          <a:xfrm>
            <a:off x="4038726" y="1843128"/>
            <a:ext cx="1021054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7500"/>
              <a:buFont typeface="Roboto Slab"/>
              <a:buNone/>
            </a:pP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Follow Us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29"/>
          <p:cNvSpPr txBox="1"/>
          <p:nvPr/>
        </p:nvSpPr>
        <p:spPr>
          <a:xfrm>
            <a:off x="2896375" y="7426568"/>
            <a:ext cx="4299471" cy="5467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rPr b="0" i="0" lang="en-US" sz="28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@CAMPUSELECT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29"/>
          <p:cNvSpPr txBox="1"/>
          <p:nvPr/>
        </p:nvSpPr>
        <p:spPr>
          <a:xfrm>
            <a:off x="6829393" y="7426568"/>
            <a:ext cx="4629213" cy="5467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rPr b="0" i="0" lang="en-US" sz="28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@CAMPUS_ELECT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29"/>
          <p:cNvSpPr txBox="1"/>
          <p:nvPr/>
        </p:nvSpPr>
        <p:spPr>
          <a:xfrm>
            <a:off x="11246042" y="7426568"/>
            <a:ext cx="3982082" cy="5309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rPr b="0" i="0" lang="en-US" sz="28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@CAMPUSELECT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Twitter logo" id="270" name="Google Shape;270;p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758834" y="3805666"/>
            <a:ext cx="2956498" cy="295649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acebook logo" id="271" name="Google Shape;271;p2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484791" y="3636062"/>
            <a:ext cx="3122638" cy="312263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nstagram logo" id="272" name="Google Shape;272;p2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929119" y="2943369"/>
            <a:ext cx="4508024" cy="4508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