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gUI3LO41aqBQ/wfySBrExIXH8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okvoterportal.okelections.us/Home/RegWizard" TargetMode="External"/><Relationship Id="rId5" Type="http://schemas.openxmlformats.org/officeDocument/2006/relationships/hyperlink" Target="https://oklahoma.gov/elections/voter-info/register-to-vote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oklahoma.gov/elections/voter-info/register-to-vote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Oklahoma</a:t>
            </a:r>
            <a:endParaRPr b="1" i="0" sz="9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Am I Eligible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653250" y="2720175"/>
            <a:ext cx="9278400" cy="75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person must meet the following criteria in order to register to vote...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U.S. Citizen</a:t>
            </a:r>
            <a:endParaRPr b="0" i="0" sz="32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</a:t>
            </a: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at least 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18 years of age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318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Roboto Slab"/>
              <a:buChar char="■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Persons who are at least 17.5 years old can pre-register 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</a:t>
            </a: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resident of 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OK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currently incarcerated (or is completing parole or supervision) as a result of a felony conviction 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judged by a court as incapacitated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028699" y="2720184"/>
            <a:ext cx="8004000" cy="51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Before you register to vote, make sure you have the following documents ready to go…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Valid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OK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Driver’s License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or State 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ID number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○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If you do not have these forms of ID be sure to have the last four digits of your SSN ready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2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12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12"/>
          <p:cNvSpPr txBox="1"/>
          <p:nvPr/>
        </p:nvSpPr>
        <p:spPr>
          <a:xfrm>
            <a:off x="1028698" y="1028700"/>
            <a:ext cx="148971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How Can I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564525" y="2720175"/>
            <a:ext cx="9487800" cy="75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Now that you’re ready to register to vote, here are a few different ways to do so…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ONLINE: You can register at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https://okvoterportal.okelections.us/Home/RegWizard</a:t>
            </a:r>
            <a:endParaRPr sz="3600" u="non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 PERSON/MAIL: Complete the voter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registration form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, sign the oath, 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and bring or mail it to the completed form to your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C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ounty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E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lection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Board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The voter registration deadline is 25 days prior to Election Day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1028699" y="2839666"/>
            <a:ext cx="80040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know...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Oklahoma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has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statutory elections on the following Tuesdays in 2021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○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1st Tuesdays: March (2), April (6)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○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2nd Tuesdays: January (12), February (9), May (11), June (8), July (13), August (10), September (14), October (12), November (9), December (14)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938700" y="4343400"/>
            <a:ext cx="1641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Oklahoma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’s Elections Website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87788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https://oklahoma.gov/elections/voter-info</a:t>
            </a:r>
            <a:endParaRPr sz="28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sz="28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