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Roboto Slab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456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jKYbbo50bP3H/fEaDBEk5PH8Yb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56" orient="horz"/>
        <p:guide pos="547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Slab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RobotoSlab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7" name="Google Shape;157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b40d9d4943_0_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gb40d9d4943_0_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1" name="Google Shape;171;gb40d9d4943_0_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5" name="Google Shape;185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78baef88f2_0_7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g78baef88f2_0_7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9" name="Google Shape;199;g78baef88f2_0_7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78baef88f2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g78baef88f2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13" name="Google Shape;213;g78baef88f2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1" name="Google Shape;241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42" name="Google Shape;242;p2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4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4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3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3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3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3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3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3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3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3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hyperlink" Target="https://vote.nd.gov/PortalList.aspx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1028700" y="1311586"/>
            <a:ext cx="17259300" cy="423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 rot="5400000">
            <a:off x="-8541" y="5474"/>
            <a:ext cx="6842125" cy="6831178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91" name="Google Shape;91;p1"/>
          <p:cNvSpPr txBox="1"/>
          <p:nvPr/>
        </p:nvSpPr>
        <p:spPr>
          <a:xfrm>
            <a:off x="2819400" y="6030241"/>
            <a:ext cx="14439900" cy="31888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8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1" lang="en-US" sz="9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North Dakota</a:t>
            </a:r>
            <a:endParaRPr b="1" i="0" sz="9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r">
              <a:lnSpc>
                <a:spcPct val="128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1" i="0" lang="en-US" sz="9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Voter Registration Guide</a:t>
            </a:r>
            <a:endParaRPr b="0" i="0" sz="9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48350" y="1446775"/>
            <a:ext cx="7146175" cy="39485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3" name="Google Shape;93;p1"/>
          <p:cNvGrpSpPr/>
          <p:nvPr/>
        </p:nvGrpSpPr>
        <p:grpSpPr>
          <a:xfrm>
            <a:off x="2357515" y="2518299"/>
            <a:ext cx="7146219" cy="1821372"/>
            <a:chOff x="2357500" y="2545000"/>
            <a:chExt cx="6936729" cy="1767979"/>
          </a:xfrm>
        </p:grpSpPr>
        <p:sp>
          <p:nvSpPr>
            <p:cNvPr id="94" name="Google Shape;94;p1"/>
            <p:cNvSpPr/>
            <p:nvPr/>
          </p:nvSpPr>
          <p:spPr>
            <a:xfrm>
              <a:off x="3800871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2357500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2838624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3319747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4281994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6206488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763118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5244241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5725365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6687612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8612106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7168735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7649859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8130982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9093229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3800871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2357500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2838624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3319747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4281994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6206488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4763118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5244241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5725365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6687612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8612106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7168735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7649859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8130982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9093229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3800871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2357500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2838624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3319747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4281994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6206488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4763118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5244241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5725365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6687612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8612106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7168735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7649859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8130982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9093229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3800871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2357500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2838624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3319747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4281994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6206488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4763118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5244241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5725365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6687612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8612106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7168735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7649859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8130982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9093229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0" name="Google Shape;160;p4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61" name="Google Shape;161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2" name="Google Shape;162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Google Shape;163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4" name="Google Shape;164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5" name="Google Shape;165;p4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66" name="Google Shape;166;p4"/>
          <p:cNvSpPr txBox="1"/>
          <p:nvPr/>
        </p:nvSpPr>
        <p:spPr>
          <a:xfrm>
            <a:off x="653250" y="1104900"/>
            <a:ext cx="16981500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lang="en-US" sz="7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Is it true that North Dakota doesn’t require voter registration?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4"/>
          <p:cNvSpPr txBox="1"/>
          <p:nvPr/>
        </p:nvSpPr>
        <p:spPr>
          <a:xfrm>
            <a:off x="1137549" y="4244171"/>
            <a:ext cx="8004000" cy="57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5715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Arial"/>
              <a:buChar char="•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Yes! As stated on the Secretary of State’s website, “North Dakota does not require voter registration. Therefore, an eligible voter may vote in an election if the voter provides acceptable identification.”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b40d9d4943_0_4"/>
          <p:cNvSpPr/>
          <p:nvPr/>
        </p:nvSpPr>
        <p:spPr>
          <a:xfrm>
            <a:off x="10522289" y="4571084"/>
            <a:ext cx="6737100" cy="4687200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4" name="Google Shape;174;gb40d9d4943_0_4"/>
          <p:cNvGrpSpPr/>
          <p:nvPr/>
        </p:nvGrpSpPr>
        <p:grpSpPr>
          <a:xfrm rot="5400000">
            <a:off x="10923679" y="5066877"/>
            <a:ext cx="7019504" cy="2326103"/>
            <a:chOff x="0" y="0"/>
            <a:chExt cx="9359339" cy="3101471"/>
          </a:xfrm>
        </p:grpSpPr>
        <p:pic>
          <p:nvPicPr>
            <p:cNvPr id="175" name="Google Shape;175;gb40d9d4943_0_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6" name="Google Shape;176;gb40d9d4943_0_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Google Shape;177;gb40d9d4943_0_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8" name="Google Shape;178;gb40d9d4943_0_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9" name="Google Shape;179;gb40d9d4943_0_4"/>
          <p:cNvSpPr/>
          <p:nvPr/>
        </p:nvSpPr>
        <p:spPr>
          <a:xfrm rot="-5400000">
            <a:off x="11454416" y="3450349"/>
            <a:ext cx="6842125" cy="6831178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80" name="Google Shape;180;gb40d9d4943_0_4"/>
          <p:cNvSpPr txBox="1"/>
          <p:nvPr/>
        </p:nvSpPr>
        <p:spPr>
          <a:xfrm>
            <a:off x="653250" y="1104900"/>
            <a:ext cx="16981500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Wh</a:t>
            </a:r>
            <a:r>
              <a:rPr b="1" lang="en-US" sz="7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o’s</a:t>
            </a: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Eligib</a:t>
            </a:r>
            <a:r>
              <a:rPr b="1" lang="en-US" sz="7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le</a:t>
            </a: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?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gb40d9d4943_0_4"/>
          <p:cNvSpPr txBox="1"/>
          <p:nvPr/>
        </p:nvSpPr>
        <p:spPr>
          <a:xfrm>
            <a:off x="990599" y="2720171"/>
            <a:ext cx="8004000" cy="57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In order to vote in North Dakota, you must be: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 U.S. citizen.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At least 18 years old on the day of an election.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 ND resident.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 resident in the precinct for 30 days preceding the election.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7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8" name="Google Shape;188;p7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89" name="Google Shape;189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0" name="Google Shape;190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1" name="Google Shape;191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2" name="Google Shape;192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3" name="Google Shape;193;p7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94" name="Google Shape;194;p7"/>
          <p:cNvSpPr txBox="1"/>
          <p:nvPr/>
        </p:nvSpPr>
        <p:spPr>
          <a:xfrm>
            <a:off x="762000" y="1066800"/>
            <a:ext cx="16763999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What Do I Need to </a:t>
            </a:r>
            <a:r>
              <a:rPr b="1" lang="en-US" sz="7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7"/>
          <p:cNvSpPr txBox="1"/>
          <p:nvPr/>
        </p:nvSpPr>
        <p:spPr>
          <a:xfrm>
            <a:off x="1028700" y="2720175"/>
            <a:ext cx="9258300" cy="51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You will need a valid form of one of the IDs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191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000"/>
              <a:buFont typeface="Roboto Slab"/>
              <a:buChar char="○"/>
            </a:pPr>
            <a:r>
              <a:rPr lang="en-US" sz="30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ND Driver’s license</a:t>
            </a:r>
            <a:endParaRPr sz="30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191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000"/>
              <a:buFont typeface="Roboto Slab"/>
              <a:buChar char="○"/>
            </a:pPr>
            <a:r>
              <a:rPr lang="en-US" sz="30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ND Nondriver’s identification card</a:t>
            </a:r>
            <a:endParaRPr sz="30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191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000"/>
              <a:buFont typeface="Roboto Slab"/>
              <a:buChar char="○"/>
            </a:pPr>
            <a:r>
              <a:rPr lang="en-US" sz="30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Tribal government issued identification (including those issued by BIA for a tribe located in ND, any other tribal agency or entity, or any other document that sets forth the tribal member’s name, date of birth, and current ND residential address)</a:t>
            </a:r>
            <a:endParaRPr sz="30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191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000"/>
              <a:buFont typeface="Roboto Slab"/>
              <a:buChar char="○"/>
            </a:pPr>
            <a:r>
              <a:rPr lang="en-US" sz="30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Long term care identification certificate (provided by ND facility)</a:t>
            </a:r>
            <a:endParaRPr sz="30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78baef88f2_0_73"/>
          <p:cNvSpPr/>
          <p:nvPr/>
        </p:nvSpPr>
        <p:spPr>
          <a:xfrm>
            <a:off x="10522289" y="4571084"/>
            <a:ext cx="6737100" cy="4687200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2" name="Google Shape;202;g78baef88f2_0_73"/>
          <p:cNvGrpSpPr/>
          <p:nvPr/>
        </p:nvGrpSpPr>
        <p:grpSpPr>
          <a:xfrm rot="5400000">
            <a:off x="10923679" y="5066877"/>
            <a:ext cx="7019504" cy="2326103"/>
            <a:chOff x="0" y="0"/>
            <a:chExt cx="9359339" cy="3101471"/>
          </a:xfrm>
        </p:grpSpPr>
        <p:pic>
          <p:nvPicPr>
            <p:cNvPr id="203" name="Google Shape;203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4" name="Google Shape;204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5" name="Google Shape;205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6" name="Google Shape;206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7" name="Google Shape;207;g78baef88f2_0_73"/>
          <p:cNvSpPr/>
          <p:nvPr/>
        </p:nvSpPr>
        <p:spPr>
          <a:xfrm rot="-5400000">
            <a:off x="11454416" y="3450349"/>
            <a:ext cx="6842125" cy="6831178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208" name="Google Shape;208;g78baef88f2_0_73"/>
          <p:cNvSpPr txBox="1"/>
          <p:nvPr/>
        </p:nvSpPr>
        <p:spPr>
          <a:xfrm>
            <a:off x="1028698" y="1028700"/>
            <a:ext cx="14897100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Important Voting Deadlines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78baef88f2_0_73"/>
          <p:cNvSpPr txBox="1"/>
          <p:nvPr/>
        </p:nvSpPr>
        <p:spPr>
          <a:xfrm>
            <a:off x="1028699" y="2839666"/>
            <a:ext cx="8004000" cy="57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As a newly registered voter, here are some important dates you should know</a:t>
            </a: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…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TBD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78baef88f2_1_0"/>
          <p:cNvSpPr/>
          <p:nvPr/>
        </p:nvSpPr>
        <p:spPr>
          <a:xfrm>
            <a:off x="12684552" y="-59454"/>
            <a:ext cx="5603400" cy="1088100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6" name="Google Shape;216;g78baef88f2_1_0"/>
          <p:cNvGrpSpPr/>
          <p:nvPr/>
        </p:nvGrpSpPr>
        <p:grpSpPr>
          <a:xfrm rot="-5400000">
            <a:off x="11976524" y="-2521782"/>
            <a:ext cx="7019504" cy="2326103"/>
            <a:chOff x="0" y="0"/>
            <a:chExt cx="9359339" cy="3101471"/>
          </a:xfrm>
        </p:grpSpPr>
        <p:pic>
          <p:nvPicPr>
            <p:cNvPr id="217" name="Google Shape;217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8" name="Google Shape;218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9" name="Google Shape;219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0" name="Google Shape;220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1" name="Google Shape;221;g78baef88f2_1_0"/>
          <p:cNvSpPr/>
          <p:nvPr/>
        </p:nvSpPr>
        <p:spPr>
          <a:xfrm>
            <a:off x="0" y="9198846"/>
            <a:ext cx="5603400" cy="1088100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2" name="Google Shape;222;g78baef88f2_1_0"/>
          <p:cNvGrpSpPr/>
          <p:nvPr/>
        </p:nvGrpSpPr>
        <p:grpSpPr>
          <a:xfrm rot="-5400000">
            <a:off x="-708028" y="10506315"/>
            <a:ext cx="7019504" cy="2326103"/>
            <a:chOff x="0" y="0"/>
            <a:chExt cx="9359339" cy="3101471"/>
          </a:xfrm>
        </p:grpSpPr>
        <p:pic>
          <p:nvPicPr>
            <p:cNvPr id="223" name="Google Shape;223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4" name="Google Shape;224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5" name="Google Shape;225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6" name="Google Shape;226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7" name="Google Shape;227;g78baef88f2_1_0"/>
          <p:cNvGrpSpPr/>
          <p:nvPr/>
        </p:nvGrpSpPr>
        <p:grpSpPr>
          <a:xfrm rot="10800000">
            <a:off x="16186883" y="6932197"/>
            <a:ext cx="7019504" cy="2326103"/>
            <a:chOff x="0" y="0"/>
            <a:chExt cx="9359339" cy="3101471"/>
          </a:xfrm>
        </p:grpSpPr>
        <p:pic>
          <p:nvPicPr>
            <p:cNvPr id="228" name="Google Shape;228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9" name="Google Shape;229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0" name="Google Shape;230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1" name="Google Shape;231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32" name="Google Shape;232;g78baef88f2_1_0"/>
          <p:cNvGrpSpPr/>
          <p:nvPr/>
        </p:nvGrpSpPr>
        <p:grpSpPr>
          <a:xfrm rot="10800000">
            <a:off x="-4873337" y="1028700"/>
            <a:ext cx="7019504" cy="2326103"/>
            <a:chOff x="0" y="0"/>
            <a:chExt cx="9359339" cy="3101471"/>
          </a:xfrm>
        </p:grpSpPr>
        <p:pic>
          <p:nvPicPr>
            <p:cNvPr id="233" name="Google Shape;233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4" name="Google Shape;234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5" name="Google Shape;235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6" name="Google Shape;236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7" name="Google Shape;237;g78baef88f2_1_0"/>
          <p:cNvSpPr txBox="1"/>
          <p:nvPr/>
        </p:nvSpPr>
        <p:spPr>
          <a:xfrm>
            <a:off x="938700" y="4343400"/>
            <a:ext cx="16410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7500"/>
              <a:buFont typeface="Roboto Slab"/>
              <a:buNone/>
            </a:pPr>
            <a:r>
              <a:rPr b="1" lang="en-US" sz="7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North Dakota’s</a:t>
            </a: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Elections Website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g78baef88f2_1_0"/>
          <p:cNvSpPr txBox="1"/>
          <p:nvPr/>
        </p:nvSpPr>
        <p:spPr>
          <a:xfrm>
            <a:off x="3592050" y="5877888"/>
            <a:ext cx="111039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lang="en-US" sz="28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https://vote.nd.gov/PortalList.aspx</a:t>
            </a:r>
            <a:endParaRPr b="0" i="0" sz="2800" u="none" cap="none" strike="noStrike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9"/>
          <p:cNvSpPr/>
          <p:nvPr/>
        </p:nvSpPr>
        <p:spPr>
          <a:xfrm>
            <a:off x="12684552" y="-59454"/>
            <a:ext cx="5603448" cy="1088154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5" name="Google Shape;245;p29"/>
          <p:cNvGrpSpPr/>
          <p:nvPr/>
        </p:nvGrpSpPr>
        <p:grpSpPr>
          <a:xfrm rot="-5400000">
            <a:off x="11976524" y="-2521782"/>
            <a:ext cx="7019505" cy="2326103"/>
            <a:chOff x="0" y="0"/>
            <a:chExt cx="9359340" cy="3101471"/>
          </a:xfrm>
        </p:grpSpPr>
        <p:pic>
          <p:nvPicPr>
            <p:cNvPr id="246" name="Google Shape;246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7" name="Google Shape;247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8" name="Google Shape;248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9" name="Google Shape;249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0" name="Google Shape;250;p29"/>
          <p:cNvSpPr/>
          <p:nvPr/>
        </p:nvSpPr>
        <p:spPr>
          <a:xfrm>
            <a:off x="0" y="9198846"/>
            <a:ext cx="5603448" cy="1088154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1" name="Google Shape;251;p29"/>
          <p:cNvGrpSpPr/>
          <p:nvPr/>
        </p:nvGrpSpPr>
        <p:grpSpPr>
          <a:xfrm rot="-5400000">
            <a:off x="-708028" y="10506316"/>
            <a:ext cx="7019505" cy="2326103"/>
            <a:chOff x="0" y="0"/>
            <a:chExt cx="9359340" cy="3101471"/>
          </a:xfrm>
        </p:grpSpPr>
        <p:pic>
          <p:nvPicPr>
            <p:cNvPr id="252" name="Google Shape;252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3" name="Google Shape;253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4" name="Google Shape;254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5" name="Google Shape;255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56" name="Google Shape;256;p29"/>
          <p:cNvGrpSpPr/>
          <p:nvPr/>
        </p:nvGrpSpPr>
        <p:grpSpPr>
          <a:xfrm rot="10800000">
            <a:off x="16186882" y="6932197"/>
            <a:ext cx="7019505" cy="2326103"/>
            <a:chOff x="0" y="0"/>
            <a:chExt cx="9359340" cy="3101471"/>
          </a:xfrm>
        </p:grpSpPr>
        <p:pic>
          <p:nvPicPr>
            <p:cNvPr id="257" name="Google Shape;257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8" name="Google Shape;258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9" name="Google Shape;259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0" name="Google Shape;260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61" name="Google Shape;261;p29"/>
          <p:cNvGrpSpPr/>
          <p:nvPr/>
        </p:nvGrpSpPr>
        <p:grpSpPr>
          <a:xfrm rot="10800000">
            <a:off x="-4873337" y="1028700"/>
            <a:ext cx="7019505" cy="2326103"/>
            <a:chOff x="0" y="0"/>
            <a:chExt cx="9359340" cy="3101471"/>
          </a:xfrm>
        </p:grpSpPr>
        <p:pic>
          <p:nvPicPr>
            <p:cNvPr id="262" name="Google Shape;262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3" name="Google Shape;263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4" name="Google Shape;264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66" name="Google Shape;266;p29"/>
          <p:cNvSpPr txBox="1"/>
          <p:nvPr/>
        </p:nvSpPr>
        <p:spPr>
          <a:xfrm>
            <a:off x="4038726" y="1843128"/>
            <a:ext cx="1021054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7500"/>
              <a:buFont typeface="Roboto Slab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Follow Us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29"/>
          <p:cNvSpPr txBox="1"/>
          <p:nvPr/>
        </p:nvSpPr>
        <p:spPr>
          <a:xfrm>
            <a:off x="2896375" y="7426568"/>
            <a:ext cx="4299471" cy="5467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29"/>
          <p:cNvSpPr txBox="1"/>
          <p:nvPr/>
        </p:nvSpPr>
        <p:spPr>
          <a:xfrm>
            <a:off x="6829393" y="7426568"/>
            <a:ext cx="4629213" cy="5467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@CAMPUS_ELECT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29"/>
          <p:cNvSpPr txBox="1"/>
          <p:nvPr/>
        </p:nvSpPr>
        <p:spPr>
          <a:xfrm>
            <a:off x="11246042" y="7426568"/>
            <a:ext cx="3982082" cy="5309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witter logo" id="270" name="Google Shape;270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758834" y="3805666"/>
            <a:ext cx="2956498" cy="29564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acebook logo" id="271" name="Google Shape;271;p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84791" y="3636062"/>
            <a:ext cx="3122638" cy="312263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stagram logo" id="272" name="Google Shape;272;p2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929119" y="2943369"/>
            <a:ext cx="4508024" cy="4508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