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kfHFywpZm3DFhWxMaO3m7a0CG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sosmt.gov/Portals/142/Elections/Forms/Voter_Registration_Application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sosmt.gov/election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Montana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990600" y="2720175"/>
            <a:ext cx="8710500" cy="73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3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24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 and resident of MT for at least 30 days before the next election</a:t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524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300"/>
              <a:buFont typeface="Roboto Slab"/>
              <a:buChar char="•"/>
            </a:pPr>
            <a:r>
              <a:rPr lang="en-US" sz="33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at least 18 years old by time of the next General Election</a:t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524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300"/>
              <a:buFont typeface="Roboto Slab"/>
              <a:buChar char="•"/>
            </a:pPr>
            <a:r>
              <a:rPr lang="en-US" sz="33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a convicted felon serving a sentence in a penal institution (unless rights have been restored)</a:t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524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300"/>
              <a:buFont typeface="Roboto Slab"/>
              <a:buChar char="•"/>
            </a:pPr>
            <a:r>
              <a:rPr lang="en-US" sz="33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judged in a court of law to be of unsound mind</a:t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33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699" y="2720184"/>
            <a:ext cx="80040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Proof of Identity (ex: valid MT driver’s license or ID card, Social Security number, current utility bill, bank statement, etc)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1028700" y="2839675"/>
            <a:ext cx="8765100" cy="57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 PERSON: complete an application at your County Election Office/DMV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VIA PAPER FORM: complete, sign, and return/mail in the form found here…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https://sosmt.gov/Portals/142/Elections/Forms/Voter_Registration_Application.pdf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699" y="2839666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Last Day to Register for Primary Election: August 16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Primary Election: September 14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Last Day to Register for General Election: October 4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General Election: November 2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1877400" y="4487450"/>
            <a:ext cx="1453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Montana’s Election 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https://sosmt.gov/elections/</a:t>
            </a:r>
            <a:r>
              <a:rPr lang="en-US" sz="28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