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Roboto Slab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56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gRIlS21zFjNO5jc7wIUxPbRIvV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56" orient="horz"/>
        <p:guide pos="54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8baef88f2_0_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78baef88f2_0_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g78baef88f2_0_7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8baef88f2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78baef88f2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3" name="Google Shape;213;g78baef88f2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2" name="Google Shape;242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3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3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hyperlink" Target="https://mnvotes.sos.state.mn.us/VoterRegistration/VoterRegistrationMain.aspx" TargetMode="External"/><Relationship Id="rId5" Type="http://schemas.openxmlformats.org/officeDocument/2006/relationships/hyperlink" Target="https://www.sos.state.mn.us/media/1587/voter-registration-application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s://www.sos.state.mn.us/election-administration-campaigns/elections-calendar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s://www.sos.state.mn.us/elections-voting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028700" y="1311586"/>
            <a:ext cx="17259300" cy="423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-8541" y="5474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91" name="Google Shape;91;p1"/>
          <p:cNvSpPr txBox="1"/>
          <p:nvPr/>
        </p:nvSpPr>
        <p:spPr>
          <a:xfrm>
            <a:off x="2819400" y="6030241"/>
            <a:ext cx="14439900" cy="31888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lang="en-US" sz="9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Minnesota</a:t>
            </a:r>
            <a:endParaRPr b="1" i="0" sz="9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n-US" sz="9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Voter Registration Guide</a:t>
            </a:r>
            <a:endParaRPr b="0" i="0" sz="9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48350" y="1446775"/>
            <a:ext cx="7146175" cy="3948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"/>
          <p:cNvGrpSpPr/>
          <p:nvPr/>
        </p:nvGrpSpPr>
        <p:grpSpPr>
          <a:xfrm>
            <a:off x="2357515" y="2518299"/>
            <a:ext cx="7146219" cy="1821372"/>
            <a:chOff x="2357500" y="2545000"/>
            <a:chExt cx="6936729" cy="1767979"/>
          </a:xfrm>
        </p:grpSpPr>
        <p:sp>
          <p:nvSpPr>
            <p:cNvPr id="94" name="Google Shape;94;p1"/>
            <p:cNvSpPr/>
            <p:nvPr/>
          </p:nvSpPr>
          <p:spPr>
            <a:xfrm>
              <a:off x="380087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357500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83862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3319747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28199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620648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76311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524424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572536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68761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8612106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716873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64985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813098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09322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80087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357500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283862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319747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428199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620648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76311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524424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572536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668761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8612106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716873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764985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813098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909322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380087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357500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83862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319747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28199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620648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476311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524424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572536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668761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8612106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716873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764985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813098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909322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80087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2357500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283862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319747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428199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620648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476311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524424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572536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668761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612106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716873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64985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13098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909322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4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61" name="Google Shape;16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5" name="Google Shape;165;p4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66" name="Google Shape;166;p4"/>
          <p:cNvSpPr txBox="1"/>
          <p:nvPr/>
        </p:nvSpPr>
        <p:spPr>
          <a:xfrm>
            <a:off x="653250" y="1104900"/>
            <a:ext cx="169815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Am I Eligible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653250" y="2720175"/>
            <a:ext cx="9349500" cy="75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person must meet the following criteria in order to register to vote...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Roboto Slab"/>
              <a:buChar char="•"/>
            </a:pP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 U.S. Citizen</a:t>
            </a:r>
            <a:endParaRPr b="0" i="0" sz="32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Roboto Slab"/>
              <a:buChar char="•"/>
            </a:pP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 M</a:t>
            </a: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</a:t>
            </a: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resident for </a:t>
            </a: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20 days before the next election</a:t>
            </a:r>
            <a:endParaRPr b="0" i="0" sz="32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Roboto Slab"/>
              <a:buChar char="•"/>
            </a:pP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</a:t>
            </a: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at least 18 years old on Election Day</a:t>
            </a:r>
            <a:endParaRPr b="0" i="0" sz="32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Roboto Slab"/>
              <a:buChar char="•"/>
            </a:pP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</a:t>
            </a: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NOT</a:t>
            </a: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be currently serving felony sentence</a:t>
            </a: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(</a:t>
            </a: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unless rights have been restored)</a:t>
            </a:r>
            <a:endParaRPr b="0" i="0" sz="32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Roboto Slab"/>
              <a:buChar char="•"/>
            </a:pP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</a:t>
            </a: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NOT</a:t>
            </a: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be under guardianship</a:t>
            </a:r>
            <a:endParaRPr sz="32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Roboto Slab"/>
              <a:buChar char="•"/>
            </a:pP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NOT be found by a court to be legally incompetent to vote</a:t>
            </a:r>
            <a:endParaRPr sz="32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4" name="Google Shape;174;p7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75" name="Google Shape;175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Google Shape;179;p7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80" name="Google Shape;180;p7"/>
          <p:cNvSpPr txBox="1"/>
          <p:nvPr/>
        </p:nvSpPr>
        <p:spPr>
          <a:xfrm>
            <a:off x="762000" y="1066800"/>
            <a:ext cx="16763999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What Do I Need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964300" y="2738250"/>
            <a:ext cx="8544000" cy="54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4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Before you register to vote, make sure you have the following documents ready to go…</a:t>
            </a:r>
            <a:endParaRPr b="0" i="0" sz="34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445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400"/>
              <a:buFont typeface="Roboto Slab"/>
              <a:buChar char="●"/>
            </a:pPr>
            <a:r>
              <a:rPr b="0" i="0" lang="en-US" sz="34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Valid M</a:t>
            </a:r>
            <a:r>
              <a:rPr lang="en-US" sz="34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</a:t>
            </a:r>
            <a:r>
              <a:rPr b="0" i="0" lang="en-US" sz="34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driver’s license OR M</a:t>
            </a:r>
            <a:r>
              <a:rPr lang="en-US" sz="34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</a:t>
            </a:r>
            <a:r>
              <a:rPr b="0" i="0" lang="en-US" sz="34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identification card </a:t>
            </a:r>
            <a:endParaRPr b="0" i="0" sz="34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445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400"/>
              <a:buFont typeface="Roboto Slab"/>
              <a:buChar char="●"/>
            </a:pPr>
            <a:r>
              <a:rPr lang="en-US" sz="34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Last four digits of your Social Security number</a:t>
            </a:r>
            <a:endParaRPr sz="34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445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400"/>
              <a:buFont typeface="Roboto Slab"/>
              <a:buChar char="●"/>
            </a:pPr>
            <a:r>
              <a:rPr lang="en-US" sz="34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Email address</a:t>
            </a:r>
            <a:endParaRPr sz="34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445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400"/>
              <a:buFont typeface="Roboto Slab"/>
              <a:buChar char="●"/>
            </a:pPr>
            <a:r>
              <a:rPr b="0" i="0" lang="en-US" sz="34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OR you need some other proof of ID (ex: U.S. passport, current utility bill, bank statement)</a:t>
            </a:r>
            <a:endParaRPr b="0" i="0" sz="34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12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89" name="Google Shape;189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3" name="Google Shape;193;p12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94" name="Google Shape;194;p12"/>
          <p:cNvSpPr txBox="1"/>
          <p:nvPr/>
        </p:nvSpPr>
        <p:spPr>
          <a:xfrm>
            <a:off x="1028698" y="1028700"/>
            <a:ext cx="14897100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How Can I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2"/>
          <p:cNvSpPr txBox="1"/>
          <p:nvPr/>
        </p:nvSpPr>
        <p:spPr>
          <a:xfrm>
            <a:off x="647375" y="2549000"/>
            <a:ext cx="9103500" cy="90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4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Now that you’re ready to register to vote, here are a few different ways to do so…</a:t>
            </a:r>
            <a:endParaRPr b="0" i="0" sz="34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445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400"/>
              <a:buFont typeface="Roboto Slab"/>
              <a:buChar char="●"/>
            </a:pPr>
            <a:r>
              <a:rPr b="0" i="0" lang="en-US" sz="34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ONLINE: </a:t>
            </a:r>
            <a:r>
              <a:rPr lang="en-US" sz="34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https://mnvotes.sos.state.mn.us/VoterRegistration/VoterRegistrationMain.aspx</a:t>
            </a:r>
            <a:r>
              <a:rPr lang="en-US" sz="3400" u="non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34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445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400"/>
              <a:buFont typeface="Roboto Slab"/>
              <a:buChar char="●"/>
            </a:pPr>
            <a:r>
              <a:rPr b="0" i="0" lang="en-US" sz="34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IN-PERSON: complete an application at any authorized location (ex: </a:t>
            </a:r>
            <a:r>
              <a:rPr lang="en-US" sz="34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D</a:t>
            </a:r>
            <a:r>
              <a:rPr b="0" i="0" lang="en-US" sz="34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MV, post office, Local Elections Office)</a:t>
            </a:r>
            <a:endParaRPr b="0" i="0" sz="34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445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400"/>
              <a:buFont typeface="Roboto Slab"/>
              <a:buChar char="●"/>
            </a:pPr>
            <a:r>
              <a:rPr b="0" i="0" lang="en-US" sz="34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VIA PAPER FORM: complete, sign, and return/mail in the form found at </a:t>
            </a:r>
            <a:r>
              <a:rPr lang="en-US" sz="34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5"/>
              </a:rPr>
              <a:t>https://www.sos.state.mn.us/media/1587/voter-registration-application.pdf</a:t>
            </a:r>
            <a:r>
              <a:rPr lang="en-US" sz="3400" u="non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34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8baef88f2_0_73"/>
          <p:cNvSpPr/>
          <p:nvPr/>
        </p:nvSpPr>
        <p:spPr>
          <a:xfrm>
            <a:off x="10522289" y="4571084"/>
            <a:ext cx="6737100" cy="4687200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2" name="Google Shape;202;g78baef88f2_0_73"/>
          <p:cNvGrpSpPr/>
          <p:nvPr/>
        </p:nvGrpSpPr>
        <p:grpSpPr>
          <a:xfrm rot="5400000">
            <a:off x="10923679" y="5066877"/>
            <a:ext cx="7019504" cy="2326103"/>
            <a:chOff x="0" y="0"/>
            <a:chExt cx="9359339" cy="3101471"/>
          </a:xfrm>
        </p:grpSpPr>
        <p:pic>
          <p:nvPicPr>
            <p:cNvPr id="203" name="Google Shape;203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Google Shape;206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7" name="Google Shape;207;g78baef88f2_0_73"/>
          <p:cNvSpPr/>
          <p:nvPr/>
        </p:nvSpPr>
        <p:spPr>
          <a:xfrm rot="-5400000">
            <a:off x="11454416" y="3450349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208" name="Google Shape;208;g78baef88f2_0_73"/>
          <p:cNvSpPr txBox="1"/>
          <p:nvPr/>
        </p:nvSpPr>
        <p:spPr>
          <a:xfrm>
            <a:off x="1028698" y="1028700"/>
            <a:ext cx="148971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Important Voting Deadlines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78baef88f2_0_73"/>
          <p:cNvSpPr txBox="1"/>
          <p:nvPr/>
        </p:nvSpPr>
        <p:spPr>
          <a:xfrm>
            <a:off x="1028700" y="2839677"/>
            <a:ext cx="8004000" cy="74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As a newly registered voter, here are some important dates you should know...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March 9: Township Elections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August 10: Primary Election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November 2: Election Day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■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more info can be found at </a:t>
            </a:r>
            <a:r>
              <a:rPr lang="en-US" sz="36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https://www.sos.state.mn.us/election-administration-campaigns/elections-calendar/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8baef88f2_1_0"/>
          <p:cNvSpPr/>
          <p:nvPr/>
        </p:nvSpPr>
        <p:spPr>
          <a:xfrm>
            <a:off x="12684552" y="-59454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6" name="Google Shape;216;g78baef88f2_1_0"/>
          <p:cNvGrpSpPr/>
          <p:nvPr/>
        </p:nvGrpSpPr>
        <p:grpSpPr>
          <a:xfrm rot="-5400000">
            <a:off x="11976524" y="-2521782"/>
            <a:ext cx="7019504" cy="2326103"/>
            <a:chOff x="0" y="0"/>
            <a:chExt cx="9359339" cy="3101471"/>
          </a:xfrm>
        </p:grpSpPr>
        <p:pic>
          <p:nvPicPr>
            <p:cNvPr id="217" name="Google Shape;217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8" name="Google Shape;21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0" name="Google Shape;22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1" name="Google Shape;221;g78baef88f2_1_0"/>
          <p:cNvSpPr/>
          <p:nvPr/>
        </p:nvSpPr>
        <p:spPr>
          <a:xfrm>
            <a:off x="0" y="9198846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2" name="Google Shape;222;g78baef88f2_1_0"/>
          <p:cNvGrpSpPr/>
          <p:nvPr/>
        </p:nvGrpSpPr>
        <p:grpSpPr>
          <a:xfrm rot="-5400000">
            <a:off x="-708028" y="10506315"/>
            <a:ext cx="7019504" cy="2326103"/>
            <a:chOff x="0" y="0"/>
            <a:chExt cx="9359339" cy="3101471"/>
          </a:xfrm>
        </p:grpSpPr>
        <p:pic>
          <p:nvPicPr>
            <p:cNvPr id="223" name="Google Shape;22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Google Shape;22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7" name="Google Shape;227;g78baef88f2_1_0"/>
          <p:cNvGrpSpPr/>
          <p:nvPr/>
        </p:nvGrpSpPr>
        <p:grpSpPr>
          <a:xfrm rot="10800000">
            <a:off x="16186883" y="6932197"/>
            <a:ext cx="7019504" cy="2326103"/>
            <a:chOff x="0" y="0"/>
            <a:chExt cx="9359339" cy="3101471"/>
          </a:xfrm>
        </p:grpSpPr>
        <p:pic>
          <p:nvPicPr>
            <p:cNvPr id="228" name="Google Shape;22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1" name="Google Shape;231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2" name="Google Shape;232;g78baef88f2_1_0"/>
          <p:cNvGrpSpPr/>
          <p:nvPr/>
        </p:nvGrpSpPr>
        <p:grpSpPr>
          <a:xfrm rot="10800000">
            <a:off x="-4873337" y="1028700"/>
            <a:ext cx="7019504" cy="2326103"/>
            <a:chOff x="0" y="0"/>
            <a:chExt cx="9359339" cy="3101471"/>
          </a:xfrm>
        </p:grpSpPr>
        <p:pic>
          <p:nvPicPr>
            <p:cNvPr id="233" name="Google Shape;23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4" name="Google Shape;23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" name="Google Shape;23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6" name="Google Shape;23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7" name="Google Shape;237;g78baef88f2_1_0"/>
          <p:cNvSpPr txBox="1"/>
          <p:nvPr/>
        </p:nvSpPr>
        <p:spPr>
          <a:xfrm>
            <a:off x="1181400" y="4495800"/>
            <a:ext cx="1592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</a:t>
            </a: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innesota’s</a:t>
            </a: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Elections Website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78baef88f2_1_0"/>
          <p:cNvSpPr txBox="1"/>
          <p:nvPr/>
        </p:nvSpPr>
        <p:spPr>
          <a:xfrm>
            <a:off x="3592050" y="5938438"/>
            <a:ext cx="111039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1" lang="en-US" sz="28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https://www.sos.state.mn.us/elections-voting/</a:t>
            </a:r>
            <a:r>
              <a:rPr b="1" lang="en-US" sz="2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/>
          <p:nvPr/>
        </p:nvSpPr>
        <p:spPr>
          <a:xfrm>
            <a:off x="12684552" y="-59454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5" name="Google Shape;245;p29"/>
          <p:cNvGrpSpPr/>
          <p:nvPr/>
        </p:nvGrpSpPr>
        <p:grpSpPr>
          <a:xfrm rot="-5400000">
            <a:off x="11976524" y="-2521782"/>
            <a:ext cx="7019505" cy="2326103"/>
            <a:chOff x="0" y="0"/>
            <a:chExt cx="9359340" cy="3101471"/>
          </a:xfrm>
        </p:grpSpPr>
        <p:pic>
          <p:nvPicPr>
            <p:cNvPr id="246" name="Google Shape;246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Google Shape;24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0" name="Google Shape;250;p29"/>
          <p:cNvSpPr/>
          <p:nvPr/>
        </p:nvSpPr>
        <p:spPr>
          <a:xfrm>
            <a:off x="0" y="9198846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1" name="Google Shape;251;p29"/>
          <p:cNvGrpSpPr/>
          <p:nvPr/>
        </p:nvGrpSpPr>
        <p:grpSpPr>
          <a:xfrm rot="-5400000">
            <a:off x="-708028" y="10506316"/>
            <a:ext cx="7019505" cy="2326103"/>
            <a:chOff x="0" y="0"/>
            <a:chExt cx="9359340" cy="3101471"/>
          </a:xfrm>
        </p:grpSpPr>
        <p:pic>
          <p:nvPicPr>
            <p:cNvPr id="252" name="Google Shape;25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3" name="Google Shape;25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6" name="Google Shape;256;p29"/>
          <p:cNvGrpSpPr/>
          <p:nvPr/>
        </p:nvGrpSpPr>
        <p:grpSpPr>
          <a:xfrm rot="10800000">
            <a:off x="16186882" y="6932197"/>
            <a:ext cx="7019505" cy="2326103"/>
            <a:chOff x="0" y="0"/>
            <a:chExt cx="9359340" cy="3101471"/>
          </a:xfrm>
        </p:grpSpPr>
        <p:pic>
          <p:nvPicPr>
            <p:cNvPr id="257" name="Google Shape;25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61" name="Google Shape;261;p29"/>
          <p:cNvGrpSpPr/>
          <p:nvPr/>
        </p:nvGrpSpPr>
        <p:grpSpPr>
          <a:xfrm rot="10800000">
            <a:off x="-4873337" y="1028700"/>
            <a:ext cx="7019505" cy="2326103"/>
            <a:chOff x="0" y="0"/>
            <a:chExt cx="9359340" cy="3101471"/>
          </a:xfrm>
        </p:grpSpPr>
        <p:pic>
          <p:nvPicPr>
            <p:cNvPr id="262" name="Google Shape;26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Google Shape;26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6" name="Google Shape;266;p29"/>
          <p:cNvSpPr txBox="1"/>
          <p:nvPr/>
        </p:nvSpPr>
        <p:spPr>
          <a:xfrm>
            <a:off x="4038726" y="1843128"/>
            <a:ext cx="1021054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Follow Us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9"/>
          <p:cNvSpPr txBox="1"/>
          <p:nvPr/>
        </p:nvSpPr>
        <p:spPr>
          <a:xfrm>
            <a:off x="2896375" y="7426568"/>
            <a:ext cx="4299471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9"/>
          <p:cNvSpPr txBox="1"/>
          <p:nvPr/>
        </p:nvSpPr>
        <p:spPr>
          <a:xfrm>
            <a:off x="6829393" y="7426568"/>
            <a:ext cx="4629213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@CAMPUS_ELECT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9"/>
          <p:cNvSpPr txBox="1"/>
          <p:nvPr/>
        </p:nvSpPr>
        <p:spPr>
          <a:xfrm>
            <a:off x="11246042" y="7426568"/>
            <a:ext cx="3982082" cy="530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witter logo" id="270" name="Google Shape;270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758834" y="3805666"/>
            <a:ext cx="2956498" cy="2956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acebook logo" id="271" name="Google Shape;271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84791" y="3636062"/>
            <a:ext cx="3122638" cy="31226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stagram logo" id="272" name="Google Shape;272;p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29119" y="2943369"/>
            <a:ext cx="4508024" cy="450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