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4fJT0YjcyfBH6QyqwKSkK5UMr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hyperlink" Target="https://ivote.de.gov/VoterView/registrant/newregistrant" TargetMode="External"/><Relationship Id="rId5" Type="http://schemas.openxmlformats.org/officeDocument/2006/relationships/hyperlink" Target="https://elections.delaware.gov/pubs/voter_eligibility_application_form_20200106_MBREV_20200930V3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elections.delaware.gov/calendar/2021ElectionCalendarMunicipalities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elections.delaware.gov/index.s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Delaware</a:t>
            </a:r>
            <a:endParaRPr b="1" i="0" sz="9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Am I Eligible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1021150" y="2720175"/>
            <a:ext cx="8679900" cy="75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person must meet the following criteria in order to register to vote...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U.S. Citizen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DE</a:t>
            </a: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resident 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at least 18 years old 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by the next election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NOT</a:t>
            </a: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be serving a felony sentence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(</a:t>
            </a: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unless rights have been restored)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6515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•"/>
            </a:pP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NOT be mentally incompetent</a:t>
            </a:r>
            <a:endParaRPr sz="35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028700" y="2720175"/>
            <a:ext cx="8718600" cy="51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Before you register to vote, make sure you have the following documents ready to go…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Valid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DE 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driver’s license OR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DE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identification card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Otherwise you need some other proof of ID (ex: U.S. passport, current utility bill, bank statement)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Last four digits of your Social Security number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2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12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12"/>
          <p:cNvSpPr txBox="1"/>
          <p:nvPr/>
        </p:nvSpPr>
        <p:spPr>
          <a:xfrm>
            <a:off x="1028698" y="1028700"/>
            <a:ext cx="148971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How Can I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464150" y="2460050"/>
            <a:ext cx="10058100" cy="9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Now that you’re ready to register to vote, here are a few different ways to do so…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ONLINE: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https://ivote.de.gov/VoterView/registrant/newregistrant</a:t>
            </a:r>
            <a:r>
              <a:rPr lang="en-US" sz="3600" u="non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IN-PERSON: complete an application at any authorized location (ex: DMV, post office, Local Elections Office)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VIA PAPER FORM: complete, sign, and return/mail in the form found at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5"/>
              </a:rPr>
              <a:t>https://elections.delaware.gov/pubs/voter_eligibility_application_form_20200106_MBREV_20200930V3.pdf</a:t>
            </a:r>
            <a:r>
              <a:rPr lang="en-US" sz="3600" u="non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1028699" y="2839666"/>
            <a:ext cx="80040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know...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May 11: School Board Elections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Local Elections vary by locality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■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more info can be found at </a:t>
            </a:r>
            <a:r>
              <a:rPr lang="en-US" sz="36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https://elections.delaware.gov/calendar/2021ElectionCalendarMunicipalities.pdf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3600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1877400" y="4487450"/>
            <a:ext cx="1453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Delaware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’s Elections Website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93843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https://elections.delaware.gov/index.shtml</a:t>
            </a:r>
            <a:r>
              <a:rPr lang="en-US" sz="2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