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iPcnEKLf28Voc5gvywg4J9HogM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voterregistration.ct.gov/OLVR/regStep1Back.do" TargetMode="External"/><Relationship Id="rId5" Type="http://schemas.openxmlformats.org/officeDocument/2006/relationships/hyperlink" Target="https://portal.ct.gov/SOTS/Election-Services/Register-to-Vote/Voter-Registration-Application-English-and-Spanish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portal.ct.gov/-/media/SOTS/ElectionServices/Calendars/2021Election/May-2021-Election-Calendar.pdf" TargetMode="External"/><Relationship Id="rId5" Type="http://schemas.openxmlformats.org/officeDocument/2006/relationships/hyperlink" Target="https://portal.ct.gov/-/media/SOTS/ElectionServices/Calendars/2021Election/2021---Nov-Calendar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portal.ct.gov/SOTS/Common-Elements/V5-Template---Redesign/Elections--Voting--Home-Pag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Connecticut</a:t>
            </a:r>
            <a:endParaRPr b="1" i="0" sz="9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Am I Eligible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1021150" y="2720175"/>
            <a:ext cx="8679900" cy="75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person must meet the following criteria in order to register to vote...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U.S. Citizen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C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T </a:t>
            </a: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resident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at least 18 years old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by the next e</a:t>
            </a: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lection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NOT</a:t>
            </a: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be serving a felony sentence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(</a:t>
            </a: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unless rights have been restored)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028700" y="2720175"/>
            <a:ext cx="8718600" cy="51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Before you register to vote, make sure you have the following documents ready to go…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Valid C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T 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driver’s license OR C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T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identification card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R 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some other proof of ID (ex: U.S. passport, current utility bill, bank statement)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Last four digits of your Social Security number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2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12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12"/>
          <p:cNvSpPr txBox="1"/>
          <p:nvPr/>
        </p:nvSpPr>
        <p:spPr>
          <a:xfrm>
            <a:off x="1028698" y="1028700"/>
            <a:ext cx="148971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How Can I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464150" y="2460050"/>
            <a:ext cx="10058100" cy="9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Now that you’re ready to register to vote, here are a few different ways to do so…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ONLINE: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https://voterregistration.ct.gov/OLVR/regStep1Back.do</a:t>
            </a:r>
            <a:r>
              <a:rPr lang="en-US" sz="3600" u="non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IN-PERSON: complete an application at any authorized location (ex: DMV, post office, Local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Registar’s 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Office)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VIA PAPER FORM: complete, sign, and return/mail in the form found at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https://portal.ct.gov/SOTS/Election-Services/Register-to-Vote/Voter-Registration-Application-English-and-Spanish</a:t>
            </a:r>
            <a:r>
              <a:rPr lang="en-US" sz="3600" u="non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603400" y="2506475"/>
            <a:ext cx="9422700" cy="82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know...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May 3: Municipal Elections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■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more info can be found at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https://portal.ct.gov/-/media/SOTS/ElectionServices/Calendars/2021Election/May-2021-Election-Calendar.pdf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November 2: Municipal Elections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■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more info can be found at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https://portal.ct.gov/-/media/SOTS/ElectionServices/Calendars/2021Election/2021---Nov-Calendar.pdf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1877400" y="4487450"/>
            <a:ext cx="1453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Connecticut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’s Elections Website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93843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https://portal.ct.gov/SOTS/Common-Elements/V5-Template---Redesign/Elections--Voting--Home-Page</a:t>
            </a:r>
            <a:r>
              <a:rPr lang="en-US" sz="2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