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10287000" cx="18288000"/>
  <p:notesSz cx="6858000" cy="9144000"/>
  <p:embeddedFontLst>
    <p:embeddedFont>
      <p:font typeface="Roboto Slab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456">
          <p15:clr>
            <a:srgbClr val="A4A3A4"/>
          </p15:clr>
        </p15:guide>
        <p15:guide id="2" pos="5472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5" roundtripDataSignature="AMtx7mjVBAzMmJtFY24PyjRAEyIo+J67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56" orient="horz"/>
        <p:guide pos="54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RobotoSlab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customschemas.google.com/relationships/presentationmetadata" Target="metadata"/><Relationship Id="rId14" Type="http://schemas.openxmlformats.org/officeDocument/2006/relationships/font" Target="fonts/RobotoSlab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7" name="Google Shape;157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0" name="Google Shape;17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4" name="Google Shape;18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85" name="Google Shape;185;p12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78baef88f2_0_7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8" name="Google Shape;198;g78baef88f2_0_73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9" name="Google Shape;199;g78baef88f2_0_73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78baef88f2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78baef88f2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13" name="Google Shape;213;g78baef88f2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1" name="Google Shape;241;p2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42" name="Google Shape;242;p2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4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4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4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4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4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2" name="Google Shape;22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5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0" name="Google Shape;40;p35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41" name="Google Shape;41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3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3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8" name="Google Shape;48;p3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3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3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3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2" name="Google Shape;62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9" name="Google Shape;69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hyperlink" Target="https://www.sos.arkansas.gov/uploads/elections/ArkansasVoterRegistrationApplication.pdf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hyperlink" Target="https://www.sos.arkansas.gov/elections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/>
          <p:nvPr/>
        </p:nvSpPr>
        <p:spPr>
          <a:xfrm>
            <a:off x="1028700" y="1311586"/>
            <a:ext cx="17259300" cy="4234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1"/>
          <p:cNvSpPr/>
          <p:nvPr/>
        </p:nvSpPr>
        <p:spPr>
          <a:xfrm rot="5400000">
            <a:off x="-8541" y="5474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91" name="Google Shape;91;p1"/>
          <p:cNvSpPr txBox="1"/>
          <p:nvPr/>
        </p:nvSpPr>
        <p:spPr>
          <a:xfrm>
            <a:off x="2819400" y="6030241"/>
            <a:ext cx="14439900" cy="318882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lang="en-US" sz="9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Arkansas</a:t>
            </a:r>
            <a:endParaRPr b="1" i="0" sz="9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r">
              <a:lnSpc>
                <a:spcPct val="1282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600"/>
              <a:buFont typeface="Arial"/>
              <a:buNone/>
            </a:pPr>
            <a:r>
              <a:rPr b="1" i="0" lang="en-US" sz="9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Voter Registration Guide</a:t>
            </a:r>
            <a:endParaRPr b="0" i="0" sz="9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348350" y="1446775"/>
            <a:ext cx="7146175" cy="39485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3" name="Google Shape;93;p1"/>
          <p:cNvGrpSpPr/>
          <p:nvPr/>
        </p:nvGrpSpPr>
        <p:grpSpPr>
          <a:xfrm>
            <a:off x="2357515" y="2518299"/>
            <a:ext cx="7146219" cy="1821372"/>
            <a:chOff x="2357500" y="2545000"/>
            <a:chExt cx="6936729" cy="1767979"/>
          </a:xfrm>
        </p:grpSpPr>
        <p:sp>
          <p:nvSpPr>
            <p:cNvPr id="94" name="Google Shape;94;p1"/>
            <p:cNvSpPr/>
            <p:nvPr/>
          </p:nvSpPr>
          <p:spPr>
            <a:xfrm>
              <a:off x="380087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5" name="Google Shape;95;p1"/>
            <p:cNvSpPr/>
            <p:nvPr/>
          </p:nvSpPr>
          <p:spPr>
            <a:xfrm>
              <a:off x="2357500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6" name="Google Shape;96;p1"/>
            <p:cNvSpPr/>
            <p:nvPr/>
          </p:nvSpPr>
          <p:spPr>
            <a:xfrm>
              <a:off x="283862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/>
            <p:nvPr/>
          </p:nvSpPr>
          <p:spPr>
            <a:xfrm>
              <a:off x="3319747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4281994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/>
            <p:nvPr/>
          </p:nvSpPr>
          <p:spPr>
            <a:xfrm>
              <a:off x="620648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4763118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/>
            <p:nvPr/>
          </p:nvSpPr>
          <p:spPr>
            <a:xfrm>
              <a:off x="5244241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572536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/>
            <p:nvPr/>
          </p:nvSpPr>
          <p:spPr>
            <a:xfrm>
              <a:off x="668761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8612106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/>
            <p:nvPr/>
          </p:nvSpPr>
          <p:spPr>
            <a:xfrm>
              <a:off x="7168735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6" name="Google Shape;106;p1"/>
            <p:cNvSpPr/>
            <p:nvPr/>
          </p:nvSpPr>
          <p:spPr>
            <a:xfrm>
              <a:off x="764985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7" name="Google Shape;107;p1"/>
            <p:cNvSpPr/>
            <p:nvPr/>
          </p:nvSpPr>
          <p:spPr>
            <a:xfrm>
              <a:off x="8130982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8" name="Google Shape;108;p1"/>
            <p:cNvSpPr/>
            <p:nvPr/>
          </p:nvSpPr>
          <p:spPr>
            <a:xfrm>
              <a:off x="9093229" y="2545000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9" name="Google Shape;109;p1"/>
            <p:cNvSpPr/>
            <p:nvPr/>
          </p:nvSpPr>
          <p:spPr>
            <a:xfrm>
              <a:off x="380087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0" name="Google Shape;110;p1"/>
            <p:cNvSpPr/>
            <p:nvPr/>
          </p:nvSpPr>
          <p:spPr>
            <a:xfrm>
              <a:off x="2357500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1" name="Google Shape;111;p1"/>
            <p:cNvSpPr/>
            <p:nvPr/>
          </p:nvSpPr>
          <p:spPr>
            <a:xfrm>
              <a:off x="283862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2" name="Google Shape;112;p1"/>
            <p:cNvSpPr/>
            <p:nvPr/>
          </p:nvSpPr>
          <p:spPr>
            <a:xfrm>
              <a:off x="3319747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" name="Google Shape;113;p1"/>
            <p:cNvSpPr/>
            <p:nvPr/>
          </p:nvSpPr>
          <p:spPr>
            <a:xfrm>
              <a:off x="4281994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" name="Google Shape;114;p1"/>
            <p:cNvSpPr/>
            <p:nvPr/>
          </p:nvSpPr>
          <p:spPr>
            <a:xfrm>
              <a:off x="620648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5" name="Google Shape;115;p1"/>
            <p:cNvSpPr/>
            <p:nvPr/>
          </p:nvSpPr>
          <p:spPr>
            <a:xfrm>
              <a:off x="4763118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" name="Google Shape;116;p1"/>
            <p:cNvSpPr/>
            <p:nvPr/>
          </p:nvSpPr>
          <p:spPr>
            <a:xfrm>
              <a:off x="5244241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"/>
            <p:cNvSpPr/>
            <p:nvPr/>
          </p:nvSpPr>
          <p:spPr>
            <a:xfrm>
              <a:off x="572536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"/>
            <p:cNvSpPr/>
            <p:nvPr/>
          </p:nvSpPr>
          <p:spPr>
            <a:xfrm>
              <a:off x="668761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" name="Google Shape;119;p1"/>
            <p:cNvSpPr/>
            <p:nvPr/>
          </p:nvSpPr>
          <p:spPr>
            <a:xfrm>
              <a:off x="8612106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1"/>
            <p:cNvSpPr/>
            <p:nvPr/>
          </p:nvSpPr>
          <p:spPr>
            <a:xfrm>
              <a:off x="7168735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1"/>
            <p:cNvSpPr/>
            <p:nvPr/>
          </p:nvSpPr>
          <p:spPr>
            <a:xfrm>
              <a:off x="764985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1"/>
            <p:cNvSpPr/>
            <p:nvPr/>
          </p:nvSpPr>
          <p:spPr>
            <a:xfrm>
              <a:off x="8130982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" name="Google Shape;123;p1"/>
            <p:cNvSpPr/>
            <p:nvPr/>
          </p:nvSpPr>
          <p:spPr>
            <a:xfrm>
              <a:off x="9093229" y="3067326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"/>
            <p:cNvSpPr/>
            <p:nvPr/>
          </p:nvSpPr>
          <p:spPr>
            <a:xfrm>
              <a:off x="380087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"/>
            <p:cNvSpPr/>
            <p:nvPr/>
          </p:nvSpPr>
          <p:spPr>
            <a:xfrm>
              <a:off x="2357500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1"/>
            <p:cNvSpPr/>
            <p:nvPr/>
          </p:nvSpPr>
          <p:spPr>
            <a:xfrm>
              <a:off x="283862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1"/>
            <p:cNvSpPr/>
            <p:nvPr/>
          </p:nvSpPr>
          <p:spPr>
            <a:xfrm>
              <a:off x="3319747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" name="Google Shape;128;p1"/>
            <p:cNvSpPr/>
            <p:nvPr/>
          </p:nvSpPr>
          <p:spPr>
            <a:xfrm>
              <a:off x="4281994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" name="Google Shape;129;p1"/>
            <p:cNvSpPr/>
            <p:nvPr/>
          </p:nvSpPr>
          <p:spPr>
            <a:xfrm>
              <a:off x="620648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" name="Google Shape;130;p1"/>
            <p:cNvSpPr/>
            <p:nvPr/>
          </p:nvSpPr>
          <p:spPr>
            <a:xfrm>
              <a:off x="4763118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"/>
            <p:cNvSpPr/>
            <p:nvPr/>
          </p:nvSpPr>
          <p:spPr>
            <a:xfrm>
              <a:off x="5244241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"/>
            <p:cNvSpPr/>
            <p:nvPr/>
          </p:nvSpPr>
          <p:spPr>
            <a:xfrm>
              <a:off x="572536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"/>
            <p:cNvSpPr/>
            <p:nvPr/>
          </p:nvSpPr>
          <p:spPr>
            <a:xfrm>
              <a:off x="668761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" name="Google Shape;134;p1"/>
            <p:cNvSpPr/>
            <p:nvPr/>
          </p:nvSpPr>
          <p:spPr>
            <a:xfrm>
              <a:off x="8612106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" name="Google Shape;135;p1"/>
            <p:cNvSpPr/>
            <p:nvPr/>
          </p:nvSpPr>
          <p:spPr>
            <a:xfrm>
              <a:off x="7168735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" name="Google Shape;136;p1"/>
            <p:cNvSpPr/>
            <p:nvPr/>
          </p:nvSpPr>
          <p:spPr>
            <a:xfrm>
              <a:off x="764985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" name="Google Shape;137;p1"/>
            <p:cNvSpPr/>
            <p:nvPr/>
          </p:nvSpPr>
          <p:spPr>
            <a:xfrm>
              <a:off x="8130982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"/>
            <p:cNvSpPr/>
            <p:nvPr/>
          </p:nvSpPr>
          <p:spPr>
            <a:xfrm>
              <a:off x="9093229" y="3589653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"/>
            <p:cNvSpPr/>
            <p:nvPr/>
          </p:nvSpPr>
          <p:spPr>
            <a:xfrm>
              <a:off x="380087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1"/>
            <p:cNvSpPr/>
            <p:nvPr/>
          </p:nvSpPr>
          <p:spPr>
            <a:xfrm>
              <a:off x="2357500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"/>
            <p:cNvSpPr/>
            <p:nvPr/>
          </p:nvSpPr>
          <p:spPr>
            <a:xfrm>
              <a:off x="283862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1"/>
            <p:cNvSpPr/>
            <p:nvPr/>
          </p:nvSpPr>
          <p:spPr>
            <a:xfrm>
              <a:off x="3319747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1"/>
            <p:cNvSpPr/>
            <p:nvPr/>
          </p:nvSpPr>
          <p:spPr>
            <a:xfrm>
              <a:off x="4281994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1"/>
            <p:cNvSpPr/>
            <p:nvPr/>
          </p:nvSpPr>
          <p:spPr>
            <a:xfrm>
              <a:off x="620648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1"/>
            <p:cNvSpPr/>
            <p:nvPr/>
          </p:nvSpPr>
          <p:spPr>
            <a:xfrm>
              <a:off x="4763118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1"/>
            <p:cNvSpPr/>
            <p:nvPr/>
          </p:nvSpPr>
          <p:spPr>
            <a:xfrm>
              <a:off x="5244241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1"/>
            <p:cNvSpPr/>
            <p:nvPr/>
          </p:nvSpPr>
          <p:spPr>
            <a:xfrm>
              <a:off x="572536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1"/>
            <p:cNvSpPr/>
            <p:nvPr/>
          </p:nvSpPr>
          <p:spPr>
            <a:xfrm>
              <a:off x="668761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1"/>
            <p:cNvSpPr/>
            <p:nvPr/>
          </p:nvSpPr>
          <p:spPr>
            <a:xfrm>
              <a:off x="8612106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1"/>
            <p:cNvSpPr/>
            <p:nvPr/>
          </p:nvSpPr>
          <p:spPr>
            <a:xfrm>
              <a:off x="7168735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1"/>
            <p:cNvSpPr/>
            <p:nvPr/>
          </p:nvSpPr>
          <p:spPr>
            <a:xfrm>
              <a:off x="764985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1"/>
            <p:cNvSpPr/>
            <p:nvPr/>
          </p:nvSpPr>
          <p:spPr>
            <a:xfrm>
              <a:off x="8130982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1"/>
            <p:cNvSpPr/>
            <p:nvPr/>
          </p:nvSpPr>
          <p:spPr>
            <a:xfrm>
              <a:off x="9093229" y="4111979"/>
              <a:ext cx="201000" cy="201000"/>
            </a:xfrm>
            <a:prstGeom prst="flowChartConnector">
              <a:avLst/>
            </a:prstGeom>
            <a:solidFill>
              <a:srgbClr val="C1050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4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60" name="Google Shape;160;p4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61" name="Google Shape;161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2" name="Google Shape;162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Google Shape;163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Google Shape;164;p4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5" name="Google Shape;165;p4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66" name="Google Shape;166;p4"/>
          <p:cNvSpPr txBox="1"/>
          <p:nvPr/>
        </p:nvSpPr>
        <p:spPr>
          <a:xfrm>
            <a:off x="653250" y="1104900"/>
            <a:ext cx="169815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Am I Eligible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p4"/>
          <p:cNvSpPr txBox="1"/>
          <p:nvPr/>
        </p:nvSpPr>
        <p:spPr>
          <a:xfrm>
            <a:off x="990600" y="2720175"/>
            <a:ext cx="8710500" cy="5740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 person must meet the following criteria in order to register to vote...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5715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Arial"/>
              <a:buChar char="•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 U.S. Citizen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715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•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resident of A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R for 30 days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715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•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be at least 18 years old at time of next election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715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•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NOT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be convicted of disqualifying felony (unless rights have been restored)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571500" lvl="0" marL="10287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•"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Must 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NOT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be legally declared “mentally incompetent” by a court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7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74" name="Google Shape;174;p7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75" name="Google Shape;175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Google Shape;176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Google Shape;177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8" name="Google Shape;178;p7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9" name="Google Shape;179;p7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80" name="Google Shape;180;p7"/>
          <p:cNvSpPr txBox="1"/>
          <p:nvPr/>
        </p:nvSpPr>
        <p:spPr>
          <a:xfrm>
            <a:off x="762000" y="1066800"/>
            <a:ext cx="16763999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What Do I Need to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7"/>
          <p:cNvSpPr txBox="1"/>
          <p:nvPr/>
        </p:nvSpPr>
        <p:spPr>
          <a:xfrm>
            <a:off x="1028699" y="2720184"/>
            <a:ext cx="8004000" cy="51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Before you register to vote, make sure you have the following documents ready to go…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Y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ou must have a valid A</a:t>
            </a: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R 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driver’s license or ID card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OR </a:t>
            </a: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have some proof of ID (ex: Social Security number, current utility bill, bank statement, etc)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2"/>
          <p:cNvSpPr/>
          <p:nvPr/>
        </p:nvSpPr>
        <p:spPr>
          <a:xfrm>
            <a:off x="10522289" y="4571084"/>
            <a:ext cx="6737011" cy="4687216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8" name="Google Shape;188;p12"/>
          <p:cNvGrpSpPr/>
          <p:nvPr/>
        </p:nvGrpSpPr>
        <p:grpSpPr>
          <a:xfrm rot="5400000">
            <a:off x="10923680" y="5066877"/>
            <a:ext cx="7019505" cy="2326103"/>
            <a:chOff x="0" y="0"/>
            <a:chExt cx="9359340" cy="3101471"/>
          </a:xfrm>
        </p:grpSpPr>
        <p:pic>
          <p:nvPicPr>
            <p:cNvPr id="189" name="Google Shape;189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0" name="Google Shape;190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1" name="Google Shape;191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2" name="Google Shape;192;p1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93" name="Google Shape;193;p12"/>
          <p:cNvSpPr/>
          <p:nvPr/>
        </p:nvSpPr>
        <p:spPr>
          <a:xfrm rot="-5400000">
            <a:off x="11454419" y="3453419"/>
            <a:ext cx="6839052" cy="6828110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194" name="Google Shape;194;p12"/>
          <p:cNvSpPr txBox="1"/>
          <p:nvPr/>
        </p:nvSpPr>
        <p:spPr>
          <a:xfrm>
            <a:off x="1028698" y="1028700"/>
            <a:ext cx="14897100" cy="115416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How Can I Register to Vote?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2"/>
          <p:cNvSpPr txBox="1"/>
          <p:nvPr/>
        </p:nvSpPr>
        <p:spPr>
          <a:xfrm>
            <a:off x="603400" y="2413650"/>
            <a:ext cx="9329700" cy="787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Now that you’re ready to register to vote, here are a few different ways to do so…</a:t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085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500"/>
              <a:buFont typeface="Roboto Slab"/>
              <a:buChar char="●"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IN-PERSON: complete a form at your local County </a:t>
            </a:r>
            <a:r>
              <a:rPr lang="en-US" sz="3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Clerk’s Office </a:t>
            </a: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or any other approved agency (ex: DMV, public libraries, public </a:t>
            </a:r>
            <a:r>
              <a:rPr lang="en-US" sz="3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assistance agency)</a:t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085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500"/>
              <a:buFont typeface="Roboto Slab"/>
              <a:buChar char="●"/>
            </a:pPr>
            <a:r>
              <a:rPr b="0" i="0" lang="en-US" sz="3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VIA PAPER FORM: print, complete, and return/mail in the form found at </a:t>
            </a:r>
            <a:r>
              <a:rPr lang="en-US" sz="35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https://www.sos.arkansas.gov/uploads/elections/ArkansasVoterRegistrationApplication.pdf</a:t>
            </a:r>
            <a:r>
              <a:rPr lang="en-US" sz="3500" u="non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35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10505"/>
        </a:solidFill>
      </p:bgPr>
    </p:bg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78baef88f2_0_73"/>
          <p:cNvSpPr/>
          <p:nvPr/>
        </p:nvSpPr>
        <p:spPr>
          <a:xfrm>
            <a:off x="10522289" y="4571084"/>
            <a:ext cx="6737100" cy="4687200"/>
          </a:xfrm>
          <a:prstGeom prst="rect">
            <a:avLst/>
          </a:prstGeom>
          <a:solidFill>
            <a:srgbClr val="00B4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2" name="Google Shape;202;g78baef88f2_0_73"/>
          <p:cNvGrpSpPr/>
          <p:nvPr/>
        </p:nvGrpSpPr>
        <p:grpSpPr>
          <a:xfrm rot="5400000">
            <a:off x="10923679" y="5066877"/>
            <a:ext cx="7019504" cy="2326103"/>
            <a:chOff x="0" y="0"/>
            <a:chExt cx="9359339" cy="3101471"/>
          </a:xfrm>
        </p:grpSpPr>
        <p:pic>
          <p:nvPicPr>
            <p:cNvPr id="203" name="Google Shape;203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4" name="Google Shape;204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Google Shape;205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Google Shape;206;g78baef88f2_0_73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07" name="Google Shape;207;g78baef88f2_0_73"/>
          <p:cNvSpPr/>
          <p:nvPr/>
        </p:nvSpPr>
        <p:spPr>
          <a:xfrm rot="-5400000">
            <a:off x="11454416" y="3450349"/>
            <a:ext cx="6842125" cy="6831178"/>
          </a:xfrm>
          <a:custGeom>
            <a:rect b="b" l="l" r="r" t="t"/>
            <a:pathLst>
              <a:path extrusionOk="0" h="6339840" w="6350000">
                <a:moveTo>
                  <a:pt x="6350000" y="6339840"/>
                </a:moveTo>
                <a:lnTo>
                  <a:pt x="0" y="6339840"/>
                </a:lnTo>
                <a:lnTo>
                  <a:pt x="0" y="0"/>
                </a:lnTo>
                <a:close/>
              </a:path>
            </a:pathLst>
          </a:custGeom>
          <a:solidFill>
            <a:srgbClr val="133E64"/>
          </a:solidFill>
          <a:ln>
            <a:noFill/>
          </a:ln>
        </p:spPr>
      </p:sp>
      <p:sp>
        <p:nvSpPr>
          <p:cNvPr id="208" name="Google Shape;208;g78baef88f2_0_73"/>
          <p:cNvSpPr txBox="1"/>
          <p:nvPr/>
        </p:nvSpPr>
        <p:spPr>
          <a:xfrm>
            <a:off x="1028698" y="1028700"/>
            <a:ext cx="14897100" cy="11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500"/>
              <a:buFont typeface="Arial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Important Voting Deadlines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g78baef88f2_0_73"/>
          <p:cNvSpPr txBox="1"/>
          <p:nvPr/>
        </p:nvSpPr>
        <p:spPr>
          <a:xfrm>
            <a:off x="649825" y="2839675"/>
            <a:ext cx="9190500" cy="744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As a newly registered voter, here are some important dates you should know...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  <a:p>
            <a:pPr indent="-457200" lvl="0" marL="914400" marR="0" rtl="0" algn="l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3600"/>
              <a:buFont typeface="Roboto Slab"/>
              <a:buChar char="●"/>
            </a:pPr>
            <a:r>
              <a:rPr lang="en-US" sz="36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TBD</a:t>
            </a:r>
            <a:endParaRPr b="0" i="0" sz="3600" u="none" cap="none" strike="noStrike">
              <a:solidFill>
                <a:srgbClr val="F9FFFF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78baef88f2_1_0"/>
          <p:cNvSpPr/>
          <p:nvPr/>
        </p:nvSpPr>
        <p:spPr>
          <a:xfrm>
            <a:off x="12684552" y="-59454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16" name="Google Shape;216;g78baef88f2_1_0"/>
          <p:cNvGrpSpPr/>
          <p:nvPr/>
        </p:nvGrpSpPr>
        <p:grpSpPr>
          <a:xfrm rot="-5400000">
            <a:off x="11976524" y="-2521782"/>
            <a:ext cx="7019504" cy="2326103"/>
            <a:chOff x="0" y="0"/>
            <a:chExt cx="9359339" cy="3101471"/>
          </a:xfrm>
        </p:grpSpPr>
        <p:pic>
          <p:nvPicPr>
            <p:cNvPr id="217" name="Google Shape;217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8" name="Google Shape;21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9" name="Google Shape;21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0" name="Google Shape;22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21" name="Google Shape;221;g78baef88f2_1_0"/>
          <p:cNvSpPr/>
          <p:nvPr/>
        </p:nvSpPr>
        <p:spPr>
          <a:xfrm>
            <a:off x="0" y="9198846"/>
            <a:ext cx="5603400" cy="1088100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Google Shape;222;g78baef88f2_1_0"/>
          <p:cNvGrpSpPr/>
          <p:nvPr/>
        </p:nvGrpSpPr>
        <p:grpSpPr>
          <a:xfrm rot="-5400000">
            <a:off x="-708028" y="10506315"/>
            <a:ext cx="7019504" cy="2326103"/>
            <a:chOff x="0" y="0"/>
            <a:chExt cx="9359339" cy="3101471"/>
          </a:xfrm>
        </p:grpSpPr>
        <p:pic>
          <p:nvPicPr>
            <p:cNvPr id="223" name="Google Shape;22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Google Shape;22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Google Shape;22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Google Shape;22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27" name="Google Shape;227;g78baef88f2_1_0"/>
          <p:cNvGrpSpPr/>
          <p:nvPr/>
        </p:nvGrpSpPr>
        <p:grpSpPr>
          <a:xfrm rot="10800000">
            <a:off x="16186883" y="6932197"/>
            <a:ext cx="7019504" cy="2326103"/>
            <a:chOff x="0" y="0"/>
            <a:chExt cx="9359339" cy="3101471"/>
          </a:xfrm>
        </p:grpSpPr>
        <p:pic>
          <p:nvPicPr>
            <p:cNvPr id="228" name="Google Shape;228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9" name="Google Shape;229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0" name="Google Shape;230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1" name="Google Shape;231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32" name="Google Shape;232;g78baef88f2_1_0"/>
          <p:cNvGrpSpPr/>
          <p:nvPr/>
        </p:nvGrpSpPr>
        <p:grpSpPr>
          <a:xfrm rot="10800000">
            <a:off x="-4873337" y="1028700"/>
            <a:ext cx="7019504" cy="2326103"/>
            <a:chOff x="0" y="0"/>
            <a:chExt cx="9359339" cy="3101471"/>
          </a:xfrm>
        </p:grpSpPr>
        <p:pic>
          <p:nvPicPr>
            <p:cNvPr id="233" name="Google Shape;233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4" name="Google Shape;234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5" name="Google Shape;235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6" name="Google Shape;236;g78baef88f2_1_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39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37" name="Google Shape;237;g78baef88f2_1_0"/>
          <p:cNvSpPr txBox="1"/>
          <p:nvPr/>
        </p:nvSpPr>
        <p:spPr>
          <a:xfrm>
            <a:off x="1877400" y="4487450"/>
            <a:ext cx="145332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lang="en-US" sz="7500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Arkansas</a:t>
            </a: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’ Election Website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Google Shape;238;g78baef88f2_1_0"/>
          <p:cNvSpPr txBox="1"/>
          <p:nvPr/>
        </p:nvSpPr>
        <p:spPr>
          <a:xfrm>
            <a:off x="3592050" y="5938438"/>
            <a:ext cx="11103900" cy="546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lang="en-US" sz="2800" u="sng">
                <a:solidFill>
                  <a:schemeClr val="hlink"/>
                </a:solidFill>
                <a:latin typeface="Roboto Slab"/>
                <a:ea typeface="Roboto Slab"/>
                <a:cs typeface="Roboto Slab"/>
                <a:sym typeface="Roboto Slab"/>
                <a:hlinkClick r:id="rId4"/>
              </a:rPr>
              <a:t>https://www.sos.arkansas.gov/elections/</a:t>
            </a:r>
            <a:r>
              <a:rPr lang="en-US" sz="28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rPr>
              <a:t>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B4FF"/>
        </a:solidFill>
      </p:bgPr>
    </p:bg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9"/>
          <p:cNvSpPr/>
          <p:nvPr/>
        </p:nvSpPr>
        <p:spPr>
          <a:xfrm>
            <a:off x="12684552" y="-59454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45" name="Google Shape;245;p29"/>
          <p:cNvGrpSpPr/>
          <p:nvPr/>
        </p:nvGrpSpPr>
        <p:grpSpPr>
          <a:xfrm rot="-5400000">
            <a:off x="11976524" y="-2521782"/>
            <a:ext cx="7019505" cy="2326103"/>
            <a:chOff x="0" y="0"/>
            <a:chExt cx="9359340" cy="3101471"/>
          </a:xfrm>
        </p:grpSpPr>
        <p:pic>
          <p:nvPicPr>
            <p:cNvPr id="246" name="Google Shape;246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7" name="Google Shape;24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8" name="Google Shape;24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49" name="Google Shape;24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50" name="Google Shape;250;p29"/>
          <p:cNvSpPr/>
          <p:nvPr/>
        </p:nvSpPr>
        <p:spPr>
          <a:xfrm>
            <a:off x="0" y="9198846"/>
            <a:ext cx="5603448" cy="1088154"/>
          </a:xfrm>
          <a:prstGeom prst="rect">
            <a:avLst/>
          </a:prstGeom>
          <a:solidFill>
            <a:srgbClr val="C1050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1" name="Google Shape;251;p29"/>
          <p:cNvGrpSpPr/>
          <p:nvPr/>
        </p:nvGrpSpPr>
        <p:grpSpPr>
          <a:xfrm rot="-5400000">
            <a:off x="-708028" y="10506316"/>
            <a:ext cx="7019505" cy="2326103"/>
            <a:chOff x="0" y="0"/>
            <a:chExt cx="9359340" cy="3101471"/>
          </a:xfrm>
        </p:grpSpPr>
        <p:pic>
          <p:nvPicPr>
            <p:cNvPr id="252" name="Google Shape;25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3" name="Google Shape;25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Google Shape;25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Google Shape;25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56" name="Google Shape;256;p29"/>
          <p:cNvGrpSpPr/>
          <p:nvPr/>
        </p:nvGrpSpPr>
        <p:grpSpPr>
          <a:xfrm rot="10800000">
            <a:off x="16186882" y="6932197"/>
            <a:ext cx="7019505" cy="2326103"/>
            <a:chOff x="0" y="0"/>
            <a:chExt cx="9359340" cy="3101471"/>
          </a:xfrm>
        </p:grpSpPr>
        <p:pic>
          <p:nvPicPr>
            <p:cNvPr id="257" name="Google Shape;257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8" name="Google Shape;258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9" name="Google Shape;259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0" name="Google Shape;260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1" name="Google Shape;261;p29"/>
          <p:cNvGrpSpPr/>
          <p:nvPr/>
        </p:nvGrpSpPr>
        <p:grpSpPr>
          <a:xfrm rot="10800000">
            <a:off x="-4873337" y="1028700"/>
            <a:ext cx="7019505" cy="2326103"/>
            <a:chOff x="0" y="0"/>
            <a:chExt cx="9359340" cy="3101471"/>
          </a:xfrm>
        </p:grpSpPr>
        <p:pic>
          <p:nvPicPr>
            <p:cNvPr id="262" name="Google Shape;262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0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3" name="Google Shape;26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795544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4" name="Google Shape;264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1510383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5" name="Google Shape;265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0" y="2305927"/>
              <a:ext cx="9359340" cy="795544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66" name="Google Shape;266;p29"/>
          <p:cNvSpPr txBox="1"/>
          <p:nvPr/>
        </p:nvSpPr>
        <p:spPr>
          <a:xfrm>
            <a:off x="4038726" y="1843128"/>
            <a:ext cx="10210549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7500"/>
              <a:buFont typeface="Roboto Slab"/>
              <a:buNone/>
            </a:pPr>
            <a:r>
              <a:rPr b="1" i="0" lang="en-US" sz="75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Follow Us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29"/>
          <p:cNvSpPr txBox="1"/>
          <p:nvPr/>
        </p:nvSpPr>
        <p:spPr>
          <a:xfrm>
            <a:off x="2896375" y="7426568"/>
            <a:ext cx="4299471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9"/>
          <p:cNvSpPr txBox="1"/>
          <p:nvPr/>
        </p:nvSpPr>
        <p:spPr>
          <a:xfrm>
            <a:off x="6829393" y="7426568"/>
            <a:ext cx="4629213" cy="546753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@CAMPUS_ELECT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Google Shape;269;p29"/>
          <p:cNvSpPr txBox="1"/>
          <p:nvPr/>
        </p:nvSpPr>
        <p:spPr>
          <a:xfrm>
            <a:off x="11246042" y="7426568"/>
            <a:ext cx="3982082" cy="53097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65000"/>
              </a:lnSpc>
              <a:spcBef>
                <a:spcPts val="0"/>
              </a:spcBef>
              <a:spcAft>
                <a:spcPts val="0"/>
              </a:spcAft>
              <a:buClr>
                <a:srgbClr val="F9FFFF"/>
              </a:buClr>
              <a:buSzPts val="2800"/>
              <a:buFont typeface="Roboto Slab"/>
              <a:buNone/>
            </a:pPr>
            <a:r>
              <a:rPr b="0" i="0" lang="en-US" sz="2800" u="none" cap="none" strike="noStrike">
                <a:solidFill>
                  <a:srgbClr val="F9FFFF"/>
                </a:solidFill>
                <a:latin typeface="Roboto Slab"/>
                <a:ea typeface="Roboto Slab"/>
                <a:cs typeface="Roboto Slab"/>
                <a:sym typeface="Roboto Slab"/>
              </a:rPr>
              <a:t>@CAMPUSELECT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witter logo" id="270" name="Google Shape;270;p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758834" y="3805666"/>
            <a:ext cx="2956498" cy="295649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acebook logo" id="271" name="Google Shape;271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484791" y="3636062"/>
            <a:ext cx="3122638" cy="312263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stagram logo" id="272" name="Google Shape;272;p29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6929119" y="2943369"/>
            <a:ext cx="4508024" cy="450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</cp:coreProperties>
</file>